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7" r:id="rId2"/>
    <p:sldId id="280" r:id="rId3"/>
    <p:sldId id="260" r:id="rId4"/>
    <p:sldId id="262" r:id="rId5"/>
    <p:sldId id="302" r:id="rId6"/>
    <p:sldId id="258" r:id="rId7"/>
    <p:sldId id="306" r:id="rId8"/>
    <p:sldId id="2147481260" r:id="rId9"/>
    <p:sldId id="305" r:id="rId10"/>
    <p:sldId id="303" r:id="rId11"/>
    <p:sldId id="304" r:id="rId12"/>
    <p:sldId id="299" r:id="rId13"/>
  </p:sldIdLst>
  <p:sldSz cx="12192000" cy="6858000"/>
  <p:notesSz cx="6858000" cy="9144000"/>
  <p:embeddedFontLst>
    <p:embeddedFont>
      <p:font typeface="Aptos" panose="020B0004020202020204" pitchFamily="34" charset="0"/>
      <p:regular r:id="rId15"/>
      <p:bold r:id="rId16"/>
      <p:italic r:id="rId17"/>
      <p:boldItalic r:id="rId18"/>
    </p:embeddedFont>
    <p:embeddedFont>
      <p:font typeface="Aptos Narrow" panose="020B0004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SemiBold" panose="020B0706030804020204" pitchFamily="34" charset="0"/>
      <p:bold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pace Grotesk Medium" pitchFamily="2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/>
        </p14:section>
        <p14:section name="Light Mode" id="{FBAC04BA-B92C-FC47-972C-B1B4268589A5}">
          <p14:sldIdLst>
            <p14:sldId id="297"/>
            <p14:sldId id="280"/>
            <p14:sldId id="260"/>
            <p14:sldId id="262"/>
            <p14:sldId id="302"/>
            <p14:sldId id="258"/>
            <p14:sldId id="306"/>
            <p14:sldId id="2147481260"/>
            <p14:sldId id="305"/>
            <p14:sldId id="303"/>
            <p14:sldId id="304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E35"/>
    <a:srgbClr val="502BD3"/>
    <a:srgbClr val="61BBFF"/>
    <a:srgbClr val="8661C5"/>
    <a:srgbClr val="ED35D1"/>
    <a:srgbClr val="A073F8"/>
    <a:srgbClr val="D431BC"/>
    <a:srgbClr val="9169E2"/>
    <a:srgbClr val="8F2FFF"/>
    <a:srgbClr val="E50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5C64F-A08B-4EE1-9842-A68A40F609B5}" v="126" dt="2023-11-24T08:00:22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114" d="100"/>
          <a:sy n="114" d="100"/>
        </p:scale>
        <p:origin x="111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microsoft.com/office/2016/11/relationships/changesInfo" Target="changesInfos/changesInfo1.xml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Nguyen Le Quynh" userId="57a43e30-6e77-464d-a565-b6c4b6c26d7f" providerId="ADAL" clId="{E025C64F-A08B-4EE1-9842-A68A40F609B5}"/>
    <pc:docChg chg="undo custSel addSld delSld modSld sldOrd modMainMaster modSection">
      <pc:chgData name="Thien Nguyen Le Quynh" userId="57a43e30-6e77-464d-a565-b6c4b6c26d7f" providerId="ADAL" clId="{E025C64F-A08B-4EE1-9842-A68A40F609B5}" dt="2023-11-25T00:59:04.885" v="2796" actId="20577"/>
      <pc:docMkLst>
        <pc:docMk/>
      </pc:docMkLst>
      <pc:sldChg chg="ord">
        <pc:chgData name="Thien Nguyen Le Quynh" userId="57a43e30-6e77-464d-a565-b6c4b6c26d7f" providerId="ADAL" clId="{E025C64F-A08B-4EE1-9842-A68A40F609B5}" dt="2023-11-24T06:58:32.227" v="2751"/>
        <pc:sldMkLst>
          <pc:docMk/>
          <pc:sldMk cId="3351983227" sldId="258"/>
        </pc:sldMkLst>
      </pc:sldChg>
      <pc:sldChg chg="del">
        <pc:chgData name="Thien Nguyen Le Quynh" userId="57a43e30-6e77-464d-a565-b6c4b6c26d7f" providerId="ADAL" clId="{E025C64F-A08B-4EE1-9842-A68A40F609B5}" dt="2023-11-19T22:03:03.762" v="372" actId="47"/>
        <pc:sldMkLst>
          <pc:docMk/>
          <pc:sldMk cId="1561872712" sldId="259"/>
        </pc:sldMkLst>
      </pc:sldChg>
      <pc:sldChg chg="addSp delSp modSp mod modAnim">
        <pc:chgData name="Thien Nguyen Le Quynh" userId="57a43e30-6e77-464d-a565-b6c4b6c26d7f" providerId="ADAL" clId="{E025C64F-A08B-4EE1-9842-A68A40F609B5}" dt="2023-11-24T06:30:07.092" v="2742" actId="20577"/>
        <pc:sldMkLst>
          <pc:docMk/>
          <pc:sldMk cId="1108877457" sldId="260"/>
        </pc:sldMkLst>
        <pc:spChg chg="mod">
          <ac:chgData name="Thien Nguyen Le Quynh" userId="57a43e30-6e77-464d-a565-b6c4b6c26d7f" providerId="ADAL" clId="{E025C64F-A08B-4EE1-9842-A68A40F609B5}" dt="2023-11-24T06:30:07.092" v="2742" actId="20577"/>
          <ac:spMkLst>
            <pc:docMk/>
            <pc:sldMk cId="1108877457" sldId="260"/>
            <ac:spMk id="2" creationId="{5B5BBB90-B9FF-ED4A-9587-76C518C2BC9E}"/>
          </ac:spMkLst>
        </pc:spChg>
        <pc:spChg chg="add mod ord">
          <ac:chgData name="Thien Nguyen Le Quynh" userId="57a43e30-6e77-464d-a565-b6c4b6c26d7f" providerId="ADAL" clId="{E025C64F-A08B-4EE1-9842-A68A40F609B5}" dt="2023-11-21T07:03:39.966" v="1717" actId="164"/>
          <ac:spMkLst>
            <pc:docMk/>
            <pc:sldMk cId="1108877457" sldId="260"/>
            <ac:spMk id="3" creationId="{ED89D1D4-B03C-0CC0-1485-6C44529B6C53}"/>
          </ac:spMkLst>
        </pc:spChg>
        <pc:spChg chg="add mod">
          <ac:chgData name="Thien Nguyen Le Quynh" userId="57a43e30-6e77-464d-a565-b6c4b6c26d7f" providerId="ADAL" clId="{E025C64F-A08B-4EE1-9842-A68A40F609B5}" dt="2023-11-24T02:49:21.284" v="2552" actId="1076"/>
          <ac:spMkLst>
            <pc:docMk/>
            <pc:sldMk cId="1108877457" sldId="260"/>
            <ac:spMk id="4" creationId="{A692BDF0-766E-F0FF-FB97-40B258FA2F0A}"/>
          </ac:spMkLst>
        </pc:spChg>
        <pc:spChg chg="add del">
          <ac:chgData name="Thien Nguyen Le Quynh" userId="57a43e30-6e77-464d-a565-b6c4b6c26d7f" providerId="ADAL" clId="{E025C64F-A08B-4EE1-9842-A68A40F609B5}" dt="2023-11-19T21:54:01.414" v="228" actId="11529"/>
          <ac:spMkLst>
            <pc:docMk/>
            <pc:sldMk cId="1108877457" sldId="260"/>
            <ac:spMk id="5" creationId="{01D2E83E-CA93-2279-BB52-7D5B0E0F077C}"/>
          </ac:spMkLst>
        </pc:spChg>
        <pc:spChg chg="del">
          <ac:chgData name="Thien Nguyen Le Quynh" userId="57a43e30-6e77-464d-a565-b6c4b6c26d7f" providerId="ADAL" clId="{E025C64F-A08B-4EE1-9842-A68A40F609B5}" dt="2023-11-18T21:27:15.147" v="37" actId="478"/>
          <ac:spMkLst>
            <pc:docMk/>
            <pc:sldMk cId="1108877457" sldId="260"/>
            <ac:spMk id="5" creationId="{8C39278E-FE3D-1D1D-C0A7-8923432FEB77}"/>
          </ac:spMkLst>
        </pc:spChg>
        <pc:spChg chg="add mod">
          <ac:chgData name="Thien Nguyen Le Quynh" userId="57a43e30-6e77-464d-a565-b6c4b6c26d7f" providerId="ADAL" clId="{E025C64F-A08B-4EE1-9842-A68A40F609B5}" dt="2023-11-21T07:03:39.966" v="1717" actId="164"/>
          <ac:spMkLst>
            <pc:docMk/>
            <pc:sldMk cId="1108877457" sldId="260"/>
            <ac:spMk id="6" creationId="{A63AB174-16B6-AE57-8B45-8C9696659C2B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6" creationId="{E37C3F6A-C422-9A9A-E070-BF494C8485A2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9" creationId="{F49CEDA0-ED44-12E7-F735-AD4E07D3FD20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0" creationId="{F9D844BB-9498-D62E-065F-1E35A5CA72DE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1" creationId="{F12A2047-854D-E90F-EC09-C5B9295361E4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2" creationId="{1E4CE7EB-065B-F305-656A-5237AAE43585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3" creationId="{CCFCCFF5-251A-CC3D-BCB0-C4EDCBD27175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4" creationId="{F3EAB421-16B0-CD60-6668-C286132396AE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5" creationId="{B0B2D250-AD33-E015-4FB1-A5B36DF976D9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8" creationId="{F7CC9978-8BC6-0E35-2ED0-10F79E6EC9C7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19" creationId="{A6C0B8FC-0AD6-A8D5-D56F-386982B6F2E4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20" creationId="{9C88F632-4089-7666-48CD-038B72D52AE9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21" creationId="{DB76873B-82B3-2F2B-9714-53BEE753280F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22" creationId="{6538E31F-E5A7-08D8-DC90-1381AC6B57C9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23" creationId="{468CA377-5AF2-8262-5D0D-E0E4EF484467}"/>
          </ac:spMkLst>
        </pc:spChg>
        <pc:spChg chg="mod">
          <ac:chgData name="Thien Nguyen Le Quynh" userId="57a43e30-6e77-464d-a565-b6c4b6c26d7f" providerId="ADAL" clId="{E025C64F-A08B-4EE1-9842-A68A40F609B5}" dt="2023-11-19T00:30:24.523" v="143"/>
          <ac:spMkLst>
            <pc:docMk/>
            <pc:sldMk cId="1108877457" sldId="260"/>
            <ac:spMk id="24" creationId="{58609058-FECF-EEC0-CDB6-18AA9F53C773}"/>
          </ac:spMkLst>
        </pc:spChg>
        <pc:spChg chg="add del mod">
          <ac:chgData name="Thien Nguyen Le Quynh" userId="57a43e30-6e77-464d-a565-b6c4b6c26d7f" providerId="ADAL" clId="{E025C64F-A08B-4EE1-9842-A68A40F609B5}" dt="2023-11-19T00:30:30.090" v="146"/>
          <ac:spMkLst>
            <pc:docMk/>
            <pc:sldMk cId="1108877457" sldId="260"/>
            <ac:spMk id="40" creationId="{5A0267C0-5319-2FFD-E29A-6620231DF164}"/>
          </ac:spMkLst>
        </pc:spChg>
        <pc:spChg chg="add del mod">
          <ac:chgData name="Thien Nguyen Le Quynh" userId="57a43e30-6e77-464d-a565-b6c4b6c26d7f" providerId="ADAL" clId="{E025C64F-A08B-4EE1-9842-A68A40F609B5}" dt="2023-11-19T00:30:30.090" v="146"/>
          <ac:spMkLst>
            <pc:docMk/>
            <pc:sldMk cId="1108877457" sldId="260"/>
            <ac:spMk id="41" creationId="{2C756D1B-8542-1702-0FB8-0943B42B6203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45" creationId="{6828A42C-AD91-A984-3848-7076D97C3E20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48" creationId="{0922EE24-2E38-3BC1-1E19-9B3AB8CC1D1C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49" creationId="{9FEB8FB3-2C44-A2EE-4063-153C514BB805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0" creationId="{C62CB79D-DC6D-02A2-276F-8971A647FD77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1" creationId="{4D8B22C3-66FB-08C4-4F8C-3F345D969B73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2" creationId="{96C5212C-DF58-7032-5C40-1C19970A729D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3" creationId="{1F6227A5-7183-3759-2F5B-A84ED75C8EC7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4" creationId="{781D68E7-08EA-B728-293F-E70723084D41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7" creationId="{1DC9804F-55D0-44E3-41B3-79E8A72977C8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58" creationId="{7AB005EE-2222-C685-A2BA-D7F0F968506D}"/>
          </ac:spMkLst>
        </pc:spChg>
        <pc:spChg chg="mod">
          <ac:chgData name="Thien Nguyen Le Quynh" userId="57a43e30-6e77-464d-a565-b6c4b6c26d7f" providerId="ADAL" clId="{E025C64F-A08B-4EE1-9842-A68A40F609B5}" dt="2023-11-19T00:33:01.098" v="171" actId="255"/>
          <ac:spMkLst>
            <pc:docMk/>
            <pc:sldMk cId="1108877457" sldId="260"/>
            <ac:spMk id="59" creationId="{02539E09-D2E4-CA12-B586-427D1593733B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60" creationId="{BC745BF9-5D26-4D0E-845C-BFB553521FFA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61" creationId="{C308185C-4F0C-23B3-F166-80513807E24F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62" creationId="{05A9E0E9-0C92-EFD0-720E-96257CE9F182}"/>
          </ac:spMkLst>
        </pc:spChg>
        <pc:spChg chg="mod">
          <ac:chgData name="Thien Nguyen Le Quynh" userId="57a43e30-6e77-464d-a565-b6c4b6c26d7f" providerId="ADAL" clId="{E025C64F-A08B-4EE1-9842-A68A40F609B5}" dt="2023-11-19T00:30:31.328" v="147"/>
          <ac:spMkLst>
            <pc:docMk/>
            <pc:sldMk cId="1108877457" sldId="260"/>
            <ac:spMk id="63" creationId="{CBF52553-F7B4-FA55-E7A4-6464747BE7BA}"/>
          </ac:spMkLst>
        </pc:spChg>
        <pc:spChg chg="add mod">
          <ac:chgData name="Thien Nguyen Le Quynh" userId="57a43e30-6e77-464d-a565-b6c4b6c26d7f" providerId="ADAL" clId="{E025C64F-A08B-4EE1-9842-A68A40F609B5}" dt="2023-11-21T07:03:39.966" v="1717" actId="164"/>
          <ac:spMkLst>
            <pc:docMk/>
            <pc:sldMk cId="1108877457" sldId="260"/>
            <ac:spMk id="1042" creationId="{73F235BE-9013-4686-FD38-6F03603C2BC0}"/>
          </ac:spMkLst>
        </pc:spChg>
        <pc:spChg chg="add mod">
          <ac:chgData name="Thien Nguyen Le Quynh" userId="57a43e30-6e77-464d-a565-b6c4b6c26d7f" providerId="ADAL" clId="{E025C64F-A08B-4EE1-9842-A68A40F609B5}" dt="2023-11-21T07:03:39.966" v="1717" actId="164"/>
          <ac:spMkLst>
            <pc:docMk/>
            <pc:sldMk cId="1108877457" sldId="260"/>
            <ac:spMk id="1043" creationId="{2623F515-A3D8-437B-EDA1-D4996F4D1272}"/>
          </ac:spMkLst>
        </pc:spChg>
        <pc:grpChg chg="add del mod">
          <ac:chgData name="Thien Nguyen Le Quynh" userId="57a43e30-6e77-464d-a565-b6c4b6c26d7f" providerId="ADAL" clId="{E025C64F-A08B-4EE1-9842-A68A40F609B5}" dt="2023-11-19T00:30:30.090" v="146"/>
          <ac:grpSpMkLst>
            <pc:docMk/>
            <pc:sldMk cId="1108877457" sldId="260"/>
            <ac:grpSpMk id="3" creationId="{368D6C56-FED4-8581-543F-D8CFC45377AE}"/>
          </ac:grpSpMkLst>
        </pc:grpChg>
        <pc:grpChg chg="add mod">
          <ac:chgData name="Thien Nguyen Le Quynh" userId="57a43e30-6e77-464d-a565-b6c4b6c26d7f" providerId="ADAL" clId="{E025C64F-A08B-4EE1-9842-A68A40F609B5}" dt="2023-11-21T07:03:39.966" v="1717" actId="164"/>
          <ac:grpSpMkLst>
            <pc:docMk/>
            <pc:sldMk cId="1108877457" sldId="260"/>
            <ac:grpSpMk id="5" creationId="{0673FC86-C39E-87BA-CB56-235191C07320}"/>
          </ac:grpSpMkLst>
        </pc:grpChg>
        <pc:grpChg chg="mod">
          <ac:chgData name="Thien Nguyen Le Quynh" userId="57a43e30-6e77-464d-a565-b6c4b6c26d7f" providerId="ADAL" clId="{E025C64F-A08B-4EE1-9842-A68A40F609B5}" dt="2023-11-19T00:30:24.523" v="143"/>
          <ac:grpSpMkLst>
            <pc:docMk/>
            <pc:sldMk cId="1108877457" sldId="260"/>
            <ac:grpSpMk id="7" creationId="{6A0CED20-DCD7-5547-312F-B001CA1D1000}"/>
          </ac:grpSpMkLst>
        </pc:grpChg>
        <pc:grpChg chg="mod">
          <ac:chgData name="Thien Nguyen Le Quynh" userId="57a43e30-6e77-464d-a565-b6c4b6c26d7f" providerId="ADAL" clId="{E025C64F-A08B-4EE1-9842-A68A40F609B5}" dt="2023-11-19T00:30:24.523" v="143"/>
          <ac:grpSpMkLst>
            <pc:docMk/>
            <pc:sldMk cId="1108877457" sldId="260"/>
            <ac:grpSpMk id="8" creationId="{B2B2D1AE-8FB9-8398-59D0-CBBA63AF1AEA}"/>
          </ac:grpSpMkLst>
        </pc:grpChg>
        <pc:grpChg chg="add del mod">
          <ac:chgData name="Thien Nguyen Le Quynh" userId="57a43e30-6e77-464d-a565-b6c4b6c26d7f" providerId="ADAL" clId="{E025C64F-A08B-4EE1-9842-A68A40F609B5}" dt="2023-11-19T00:30:30.090" v="146"/>
          <ac:grpSpMkLst>
            <pc:docMk/>
            <pc:sldMk cId="1108877457" sldId="260"/>
            <ac:grpSpMk id="17" creationId="{45D73901-DF00-3955-93BD-3AEA7C238ECF}"/>
          </ac:grpSpMkLst>
        </pc:grpChg>
        <pc:grpChg chg="mod">
          <ac:chgData name="Thien Nguyen Le Quynh" userId="57a43e30-6e77-464d-a565-b6c4b6c26d7f" providerId="ADAL" clId="{E025C64F-A08B-4EE1-9842-A68A40F609B5}" dt="2023-11-19T00:30:24.523" v="143"/>
          <ac:grpSpMkLst>
            <pc:docMk/>
            <pc:sldMk cId="1108877457" sldId="260"/>
            <ac:grpSpMk id="28" creationId="{81CA0B4F-E5C7-10D0-F8C9-A9D2685F8CCD}"/>
          </ac:grpSpMkLst>
        </pc:grpChg>
        <pc:grpChg chg="mod">
          <ac:chgData name="Thien Nguyen Le Quynh" userId="57a43e30-6e77-464d-a565-b6c4b6c26d7f" providerId="ADAL" clId="{E025C64F-A08B-4EE1-9842-A68A40F609B5}" dt="2023-11-19T00:30:24.523" v="143"/>
          <ac:grpSpMkLst>
            <pc:docMk/>
            <pc:sldMk cId="1108877457" sldId="260"/>
            <ac:grpSpMk id="30" creationId="{4E3230CB-BF97-DE6C-706B-7CDF345DE374}"/>
          </ac:grpSpMkLst>
        </pc:grpChg>
        <pc:grpChg chg="add del mod">
          <ac:chgData name="Thien Nguyen Le Quynh" userId="57a43e30-6e77-464d-a565-b6c4b6c26d7f" providerId="ADAL" clId="{E025C64F-A08B-4EE1-9842-A68A40F609B5}" dt="2023-11-19T00:30:30.090" v="146"/>
          <ac:grpSpMkLst>
            <pc:docMk/>
            <pc:sldMk cId="1108877457" sldId="260"/>
            <ac:grpSpMk id="37" creationId="{F96F6C61-8507-F494-8FA4-0C75E1FF29F8}"/>
          </ac:grpSpMkLst>
        </pc:grpChg>
        <pc:grpChg chg="add mod">
          <ac:chgData name="Thien Nguyen Le Quynh" userId="57a43e30-6e77-464d-a565-b6c4b6c26d7f" providerId="ADAL" clId="{E025C64F-A08B-4EE1-9842-A68A40F609B5}" dt="2023-11-21T07:03:39.966" v="1717" actId="164"/>
          <ac:grpSpMkLst>
            <pc:docMk/>
            <pc:sldMk cId="1108877457" sldId="260"/>
            <ac:grpSpMk id="42" creationId="{65B76AB7-B433-8801-2D31-4702BB7D3632}"/>
          </ac:grpSpMkLst>
        </pc:grpChg>
        <pc:grpChg chg="mod">
          <ac:chgData name="Thien Nguyen Le Quynh" userId="57a43e30-6e77-464d-a565-b6c4b6c26d7f" providerId="ADAL" clId="{E025C64F-A08B-4EE1-9842-A68A40F609B5}" dt="2023-11-19T00:30:31.328" v="147"/>
          <ac:grpSpMkLst>
            <pc:docMk/>
            <pc:sldMk cId="1108877457" sldId="260"/>
            <ac:grpSpMk id="46" creationId="{3AC407FF-F636-2FE2-AF5B-357CABDC47E6}"/>
          </ac:grpSpMkLst>
        </pc:grpChg>
        <pc:grpChg chg="mod">
          <ac:chgData name="Thien Nguyen Le Quynh" userId="57a43e30-6e77-464d-a565-b6c4b6c26d7f" providerId="ADAL" clId="{E025C64F-A08B-4EE1-9842-A68A40F609B5}" dt="2023-11-19T00:30:31.328" v="147"/>
          <ac:grpSpMkLst>
            <pc:docMk/>
            <pc:sldMk cId="1108877457" sldId="260"/>
            <ac:grpSpMk id="47" creationId="{75C37D3A-93F7-2BA4-AFD4-229032205068}"/>
          </ac:grpSpMkLst>
        </pc:grpChg>
        <pc:grpChg chg="add mod">
          <ac:chgData name="Thien Nguyen Le Quynh" userId="57a43e30-6e77-464d-a565-b6c4b6c26d7f" providerId="ADAL" clId="{E025C64F-A08B-4EE1-9842-A68A40F609B5}" dt="2023-11-21T07:03:39.966" v="1717" actId="164"/>
          <ac:grpSpMkLst>
            <pc:docMk/>
            <pc:sldMk cId="1108877457" sldId="260"/>
            <ac:grpSpMk id="56" creationId="{5BAD4B37-1D26-BBD6-25A9-CFAE0ADF0037}"/>
          </ac:grpSpMkLst>
        </pc:grpChg>
        <pc:grpChg chg="mod">
          <ac:chgData name="Thien Nguyen Le Quynh" userId="57a43e30-6e77-464d-a565-b6c4b6c26d7f" providerId="ADAL" clId="{E025C64F-A08B-4EE1-9842-A68A40F609B5}" dt="2023-11-19T00:30:31.328" v="147"/>
          <ac:grpSpMkLst>
            <pc:docMk/>
            <pc:sldMk cId="1108877457" sldId="260"/>
            <ac:grpSpMk id="1029" creationId="{66247D6C-1C88-C078-A09D-B81904BB172A}"/>
          </ac:grpSpMkLst>
        </pc:grpChg>
        <pc:grpChg chg="mod">
          <ac:chgData name="Thien Nguyen Le Quynh" userId="57a43e30-6e77-464d-a565-b6c4b6c26d7f" providerId="ADAL" clId="{E025C64F-A08B-4EE1-9842-A68A40F609B5}" dt="2023-11-19T00:30:31.328" v="147"/>
          <ac:grpSpMkLst>
            <pc:docMk/>
            <pc:sldMk cId="1108877457" sldId="260"/>
            <ac:grpSpMk id="1032" creationId="{6D8605AC-D08F-0DA9-FA54-D1860379D91B}"/>
          </ac:grpSpMkLst>
        </pc:grpChg>
        <pc:grpChg chg="add mod">
          <ac:chgData name="Thien Nguyen Le Quynh" userId="57a43e30-6e77-464d-a565-b6c4b6c26d7f" providerId="ADAL" clId="{E025C64F-A08B-4EE1-9842-A68A40F609B5}" dt="2023-11-21T07:03:39.966" v="1717" actId="164"/>
          <ac:grpSpMkLst>
            <pc:docMk/>
            <pc:sldMk cId="1108877457" sldId="260"/>
            <ac:grpSpMk id="1039" creationId="{03338D2B-78BD-1738-5F94-CD6BF7D67A61}"/>
          </ac:grpSpMkLst>
        </pc:grpChg>
        <pc:picChg chg="mod">
          <ac:chgData name="Thien Nguyen Le Quynh" userId="57a43e30-6e77-464d-a565-b6c4b6c26d7f" providerId="ADAL" clId="{E025C64F-A08B-4EE1-9842-A68A40F609B5}" dt="2023-11-19T00:30:24.523" v="143"/>
          <ac:picMkLst>
            <pc:docMk/>
            <pc:sldMk cId="1108877457" sldId="260"/>
            <ac:picMk id="4" creationId="{E395BDD6-09C7-3D85-D3F3-C830E3DEAEA9}"/>
          </ac:picMkLst>
        </pc:picChg>
        <pc:picChg chg="mod">
          <ac:chgData name="Thien Nguyen Le Quynh" userId="57a43e30-6e77-464d-a565-b6c4b6c26d7f" providerId="ADAL" clId="{E025C64F-A08B-4EE1-9842-A68A40F609B5}" dt="2023-11-19T00:30:24.523" v="143"/>
          <ac:picMkLst>
            <pc:docMk/>
            <pc:sldMk cId="1108877457" sldId="260"/>
            <ac:picMk id="5" creationId="{8B3E8B6F-0663-34AB-AB07-5683AB776310}"/>
          </ac:picMkLst>
        </pc:picChg>
        <pc:picChg chg="mod">
          <ac:chgData name="Thien Nguyen Le Quynh" userId="57a43e30-6e77-464d-a565-b6c4b6c26d7f" providerId="ADAL" clId="{E025C64F-A08B-4EE1-9842-A68A40F609B5}" dt="2023-11-19T00:30:24.523" v="143"/>
          <ac:picMkLst>
            <pc:docMk/>
            <pc:sldMk cId="1108877457" sldId="260"/>
            <ac:picMk id="16" creationId="{D7991279-CACE-24D6-D61C-D803F8EAE90D}"/>
          </ac:picMkLst>
        </pc:picChg>
        <pc:picChg chg="mod">
          <ac:chgData name="Thien Nguyen Le Quynh" userId="57a43e30-6e77-464d-a565-b6c4b6c26d7f" providerId="ADAL" clId="{E025C64F-A08B-4EE1-9842-A68A40F609B5}" dt="2023-11-19T00:30:24.523" v="143"/>
          <ac:picMkLst>
            <pc:docMk/>
            <pc:sldMk cId="1108877457" sldId="260"/>
            <ac:picMk id="38" creationId="{166F581F-1168-CA1E-DCFE-010F8B655F9F}"/>
          </ac:picMkLst>
        </pc:picChg>
        <pc:picChg chg="mod">
          <ac:chgData name="Thien Nguyen Le Quynh" userId="57a43e30-6e77-464d-a565-b6c4b6c26d7f" providerId="ADAL" clId="{E025C64F-A08B-4EE1-9842-A68A40F609B5}" dt="2023-11-19T00:30:24.523" v="143"/>
          <ac:picMkLst>
            <pc:docMk/>
            <pc:sldMk cId="1108877457" sldId="260"/>
            <ac:picMk id="39" creationId="{9F2462C6-5A57-1A91-768E-80B0A8849FCC}"/>
          </ac:picMkLst>
        </pc:picChg>
        <pc:picChg chg="mod">
          <ac:chgData name="Thien Nguyen Le Quynh" userId="57a43e30-6e77-464d-a565-b6c4b6c26d7f" providerId="ADAL" clId="{E025C64F-A08B-4EE1-9842-A68A40F609B5}" dt="2023-11-19T21:37:05.623" v="206" actId="207"/>
          <ac:picMkLst>
            <pc:docMk/>
            <pc:sldMk cId="1108877457" sldId="260"/>
            <ac:picMk id="43" creationId="{CC6CC8B0-0D0C-C606-2F47-B62D86EE39FA}"/>
          </ac:picMkLst>
        </pc:picChg>
        <pc:picChg chg="mod">
          <ac:chgData name="Thien Nguyen Le Quynh" userId="57a43e30-6e77-464d-a565-b6c4b6c26d7f" providerId="ADAL" clId="{E025C64F-A08B-4EE1-9842-A68A40F609B5}" dt="2023-11-19T00:30:31.328" v="147"/>
          <ac:picMkLst>
            <pc:docMk/>
            <pc:sldMk cId="1108877457" sldId="260"/>
            <ac:picMk id="44" creationId="{B1BD3C55-A11D-29B7-B477-3AB76BB995BD}"/>
          </ac:picMkLst>
        </pc:picChg>
        <pc:picChg chg="mod">
          <ac:chgData name="Thien Nguyen Le Quynh" userId="57a43e30-6e77-464d-a565-b6c4b6c26d7f" providerId="ADAL" clId="{E025C64F-A08B-4EE1-9842-A68A40F609B5}" dt="2023-11-19T00:30:31.328" v="147"/>
          <ac:picMkLst>
            <pc:docMk/>
            <pc:sldMk cId="1108877457" sldId="260"/>
            <ac:picMk id="55" creationId="{C471AE4F-DA13-BA16-1390-D7E32702AA1D}"/>
          </ac:picMkLst>
        </pc:picChg>
        <pc:picChg chg="add mod">
          <ac:chgData name="Thien Nguyen Le Quynh" userId="57a43e30-6e77-464d-a565-b6c4b6c26d7f" providerId="ADAL" clId="{E025C64F-A08B-4EE1-9842-A68A40F609B5}" dt="2023-11-19T21:39:09.005" v="223" actId="1076"/>
          <ac:picMkLst>
            <pc:docMk/>
            <pc:sldMk cId="1108877457" sldId="260"/>
            <ac:picMk id="1026" creationId="{4D357263-9886-4719-C52A-EA2964851F2F}"/>
          </ac:picMkLst>
        </pc:picChg>
        <pc:picChg chg="add mod">
          <ac:chgData name="Thien Nguyen Le Quynh" userId="57a43e30-6e77-464d-a565-b6c4b6c26d7f" providerId="ADAL" clId="{E025C64F-A08B-4EE1-9842-A68A40F609B5}" dt="2023-11-19T21:39:01.483" v="221" actId="14100"/>
          <ac:picMkLst>
            <pc:docMk/>
            <pc:sldMk cId="1108877457" sldId="260"/>
            <ac:picMk id="1028" creationId="{6A85629B-61A5-B70B-0820-C2C2411D11CC}"/>
          </ac:picMkLst>
        </pc:picChg>
        <pc:picChg chg="add mod">
          <ac:chgData name="Thien Nguyen Le Quynh" userId="57a43e30-6e77-464d-a565-b6c4b6c26d7f" providerId="ADAL" clId="{E025C64F-A08B-4EE1-9842-A68A40F609B5}" dt="2023-11-19T21:39:23.510" v="225" actId="14100"/>
          <ac:picMkLst>
            <pc:docMk/>
            <pc:sldMk cId="1108877457" sldId="260"/>
            <ac:picMk id="1030" creationId="{F9A2FCCE-1F07-817B-E9F0-A5EDD57A7856}"/>
          </ac:picMkLst>
        </pc:picChg>
        <pc:picChg chg="mod">
          <ac:chgData name="Thien Nguyen Le Quynh" userId="57a43e30-6e77-464d-a565-b6c4b6c26d7f" providerId="ADAL" clId="{E025C64F-A08B-4EE1-9842-A68A40F609B5}" dt="2023-11-19T00:30:31.328" v="147"/>
          <ac:picMkLst>
            <pc:docMk/>
            <pc:sldMk cId="1108877457" sldId="260"/>
            <ac:picMk id="1040" creationId="{5713E56B-F2DD-7A3B-193A-E584798FD67B}"/>
          </ac:picMkLst>
        </pc:picChg>
        <pc:picChg chg="mod">
          <ac:chgData name="Thien Nguyen Le Quynh" userId="57a43e30-6e77-464d-a565-b6c4b6c26d7f" providerId="ADAL" clId="{E025C64F-A08B-4EE1-9842-A68A40F609B5}" dt="2023-11-19T00:30:31.328" v="147"/>
          <ac:picMkLst>
            <pc:docMk/>
            <pc:sldMk cId="1108877457" sldId="260"/>
            <ac:picMk id="1041" creationId="{21E14423-9C0C-1799-83B5-FA385ED90A30}"/>
          </ac:picMkLst>
        </pc:pic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25" creationId="{00B718BC-1495-0B25-5049-2C95672307F2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26" creationId="{5A6E4CBD-B324-0A08-2E71-B40DB081DDA4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27" creationId="{0F85BA30-3412-3C6F-5737-E2F800335067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29" creationId="{90A25A67-DA9A-EDB0-0A89-8EC482B1E4D3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1" creationId="{E43EEE31-792D-0B23-F305-4685C499087F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2" creationId="{5BDC1443-5839-3AF6-2A1E-20A5789EE697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3" creationId="{42ADA1E5-D404-50B3-798B-E622B4A89597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4" creationId="{4F4AD88D-88F2-37FE-34F3-D5D939366F32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5" creationId="{51514C43-D3CB-FDEE-FD61-A8BA3EFB1FE8}"/>
          </ac:cxnSpMkLst>
        </pc:cxnChg>
        <pc:cxnChg chg="mod">
          <ac:chgData name="Thien Nguyen Le Quynh" userId="57a43e30-6e77-464d-a565-b6c4b6c26d7f" providerId="ADAL" clId="{E025C64F-A08B-4EE1-9842-A68A40F609B5}" dt="2023-11-19T00:30:24.523" v="143"/>
          <ac:cxnSpMkLst>
            <pc:docMk/>
            <pc:sldMk cId="1108877457" sldId="260"/>
            <ac:cxnSpMk id="36" creationId="{20A8EB58-7EDE-4BBE-E975-50CAA31267E6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24" creationId="{20836A7D-2322-4585-EAFF-211C730C0C32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25" creationId="{3A02628E-E2F5-8E4B-3151-41C16B73ACB2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27" creationId="{19764E5E-10FE-9036-A799-6117263FECBE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1" creationId="{1B7E46E8-4C92-F396-7291-E9D1F84895F2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3" creationId="{80976B36-9A64-2F44-24F6-EE9F9575C464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4" creationId="{5517B84C-FEAD-C60C-B526-E1F474780C42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5" creationId="{473284D1-C03A-A9D0-1923-B7780C51FFD6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6" creationId="{7F19B1A0-7D39-163E-6F8B-BF2057ACEA17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7" creationId="{3B7E4751-90CD-3490-DC31-8CB67FCCC99F}"/>
          </ac:cxnSpMkLst>
        </pc:cxnChg>
        <pc:cxnChg chg="mod">
          <ac:chgData name="Thien Nguyen Le Quynh" userId="57a43e30-6e77-464d-a565-b6c4b6c26d7f" providerId="ADAL" clId="{E025C64F-A08B-4EE1-9842-A68A40F609B5}" dt="2023-11-19T00:30:31.328" v="147"/>
          <ac:cxnSpMkLst>
            <pc:docMk/>
            <pc:sldMk cId="1108877457" sldId="260"/>
            <ac:cxnSpMk id="1038" creationId="{73386A46-C8B0-AD36-3ED8-68A9D6F11C23}"/>
          </ac:cxnSpMkLst>
        </pc:cxnChg>
      </pc:sldChg>
      <pc:sldChg chg="del">
        <pc:chgData name="Thien Nguyen Le Quynh" userId="57a43e30-6e77-464d-a565-b6c4b6c26d7f" providerId="ADAL" clId="{E025C64F-A08B-4EE1-9842-A68A40F609B5}" dt="2023-11-19T22:03:07.953" v="373" actId="47"/>
        <pc:sldMkLst>
          <pc:docMk/>
          <pc:sldMk cId="2668488753" sldId="261"/>
        </pc:sldMkLst>
      </pc:sldChg>
      <pc:sldChg chg="modSp add del mod setBg modClrScheme modAnim chgLayout">
        <pc:chgData name="Thien Nguyen Le Quynh" userId="57a43e30-6e77-464d-a565-b6c4b6c26d7f" providerId="ADAL" clId="{E025C64F-A08B-4EE1-9842-A68A40F609B5}" dt="2023-11-24T06:56:50.963" v="2749"/>
        <pc:sldMkLst>
          <pc:docMk/>
          <pc:sldMk cId="3443446844" sldId="262"/>
        </pc:sldMkLst>
        <pc:spChg chg="mod">
          <ac:chgData name="Thien Nguyen Le Quynh" userId="57a43e30-6e77-464d-a565-b6c4b6c26d7f" providerId="ADAL" clId="{E025C64F-A08B-4EE1-9842-A68A40F609B5}" dt="2023-11-24T03:01:34.181" v="2576" actId="207"/>
          <ac:spMkLst>
            <pc:docMk/>
            <pc:sldMk cId="3443446844" sldId="262"/>
            <ac:spMk id="172" creationId="{5F6B9968-0DA0-5D56-0320-F3B8ADF44259}"/>
          </ac:spMkLst>
        </pc:spChg>
        <pc:spChg chg="mod">
          <ac:chgData name="Thien Nguyen Le Quynh" userId="57a43e30-6e77-464d-a565-b6c4b6c26d7f" providerId="ADAL" clId="{E025C64F-A08B-4EE1-9842-A68A40F609B5}" dt="2023-11-24T03:01:19.652" v="2575" actId="207"/>
          <ac:spMkLst>
            <pc:docMk/>
            <pc:sldMk cId="3443446844" sldId="262"/>
            <ac:spMk id="175" creationId="{31F8515D-FAD6-1947-BD4E-024218E8DD51}"/>
          </ac:spMkLst>
        </pc:spChg>
        <pc:spChg chg="mod">
          <ac:chgData name="Thien Nguyen Le Quynh" userId="57a43e30-6e77-464d-a565-b6c4b6c26d7f" providerId="ADAL" clId="{E025C64F-A08B-4EE1-9842-A68A40F609B5}" dt="2023-11-24T03:01:19.652" v="2575" actId="207"/>
          <ac:spMkLst>
            <pc:docMk/>
            <pc:sldMk cId="3443446844" sldId="262"/>
            <ac:spMk id="177" creationId="{64C4D38D-31D3-CCCA-6B16-BC73DE2A4DD1}"/>
          </ac:spMkLst>
        </pc:spChg>
        <pc:spChg chg="mod">
          <ac:chgData name="Thien Nguyen Le Quynh" userId="57a43e30-6e77-464d-a565-b6c4b6c26d7f" providerId="ADAL" clId="{E025C64F-A08B-4EE1-9842-A68A40F609B5}" dt="2023-11-24T03:01:19.652" v="2575" actId="207"/>
          <ac:spMkLst>
            <pc:docMk/>
            <pc:sldMk cId="3443446844" sldId="262"/>
            <ac:spMk id="179" creationId="{BD9E5BBB-8C93-1778-FC4E-4D7574238449}"/>
          </ac:spMkLst>
        </pc:spChg>
        <pc:spChg chg="mod">
          <ac:chgData name="Thien Nguyen Le Quynh" userId="57a43e30-6e77-464d-a565-b6c4b6c26d7f" providerId="ADAL" clId="{E025C64F-A08B-4EE1-9842-A68A40F609B5}" dt="2023-11-24T03:01:19.652" v="2575" actId="207"/>
          <ac:spMkLst>
            <pc:docMk/>
            <pc:sldMk cId="3443446844" sldId="262"/>
            <ac:spMk id="180" creationId="{9DF91449-D7B8-92F3-C287-1EB28C5CD808}"/>
          </ac:spMkLst>
        </pc:spChg>
        <pc:spChg chg="mod">
          <ac:chgData name="Thien Nguyen Le Quynh" userId="57a43e30-6e77-464d-a565-b6c4b6c26d7f" providerId="ADAL" clId="{E025C64F-A08B-4EE1-9842-A68A40F609B5}" dt="2023-11-24T03:00:52.616" v="2572" actId="207"/>
          <ac:spMkLst>
            <pc:docMk/>
            <pc:sldMk cId="3443446844" sldId="262"/>
            <ac:spMk id="181" creationId="{FCA5B99E-BA11-F864-A207-56BD7FB9EAC8}"/>
          </ac:spMkLst>
        </pc:spChg>
        <pc:spChg chg="mod">
          <ac:chgData name="Thien Nguyen Le Quynh" userId="57a43e30-6e77-464d-a565-b6c4b6c26d7f" providerId="ADAL" clId="{E025C64F-A08B-4EE1-9842-A68A40F609B5}" dt="2023-11-24T03:00:52.616" v="2572" actId="207"/>
          <ac:spMkLst>
            <pc:docMk/>
            <pc:sldMk cId="3443446844" sldId="262"/>
            <ac:spMk id="182" creationId="{E722E5DE-99C5-EFB7-CE11-8C732B33D839}"/>
          </ac:spMkLst>
        </pc:spChg>
        <pc:spChg chg="mod">
          <ac:chgData name="Thien Nguyen Le Quynh" userId="57a43e30-6e77-464d-a565-b6c4b6c26d7f" providerId="ADAL" clId="{E025C64F-A08B-4EE1-9842-A68A40F609B5}" dt="2023-11-24T03:00:52.616" v="2572" actId="207"/>
          <ac:spMkLst>
            <pc:docMk/>
            <pc:sldMk cId="3443446844" sldId="262"/>
            <ac:spMk id="189" creationId="{6CA7377B-505B-24BB-A89B-20853E6ED9E8}"/>
          </ac:spMkLst>
        </pc:spChg>
        <pc:spChg chg="mod">
          <ac:chgData name="Thien Nguyen Le Quynh" userId="57a43e30-6e77-464d-a565-b6c4b6c26d7f" providerId="ADAL" clId="{E025C64F-A08B-4EE1-9842-A68A40F609B5}" dt="2023-11-24T03:00:52.616" v="2572" actId="207"/>
          <ac:spMkLst>
            <pc:docMk/>
            <pc:sldMk cId="3443446844" sldId="262"/>
            <ac:spMk id="191" creationId="{80E931A0-5678-21D2-637F-94A4FFFC9E77}"/>
          </ac:spMkLst>
        </pc:spChg>
      </pc:sldChg>
      <pc:sldChg chg="modSp mod modClrScheme chgLayout">
        <pc:chgData name="Thien Nguyen Le Quynh" userId="57a43e30-6e77-464d-a565-b6c4b6c26d7f" providerId="ADAL" clId="{E025C64F-A08B-4EE1-9842-A68A40F609B5}" dt="2023-11-24T06:29:28.175" v="2720" actId="27636"/>
        <pc:sldMkLst>
          <pc:docMk/>
          <pc:sldMk cId="3127784773" sldId="280"/>
        </pc:sldMkLst>
        <pc:spChg chg="mod ord">
          <ac:chgData name="Thien Nguyen Le Quynh" userId="57a43e30-6e77-464d-a565-b6c4b6c26d7f" providerId="ADAL" clId="{E025C64F-A08B-4EE1-9842-A68A40F609B5}" dt="2023-11-24T06:29:28.175" v="2720" actId="27636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Thien Nguyen Le Quynh" userId="57a43e30-6e77-464d-a565-b6c4b6c26d7f" providerId="ADAL" clId="{E025C64F-A08B-4EE1-9842-A68A40F609B5}" dt="2023-11-24T06:29:28.168" v="2719" actId="700"/>
          <ac:spMkLst>
            <pc:docMk/>
            <pc:sldMk cId="3127784773" sldId="280"/>
            <ac:spMk id="3" creationId="{A15964E6-E7D3-8296-BCB1-3E50CA18CCC5}"/>
          </ac:spMkLst>
        </pc:spChg>
      </pc:sldChg>
      <pc:sldChg chg="del">
        <pc:chgData name="Thien Nguyen Le Quynh" userId="57a43e30-6e77-464d-a565-b6c4b6c26d7f" providerId="ADAL" clId="{E025C64F-A08B-4EE1-9842-A68A40F609B5}" dt="2023-11-19T22:03:00.528" v="371" actId="47"/>
        <pc:sldMkLst>
          <pc:docMk/>
          <pc:sldMk cId="1794320312" sldId="298"/>
        </pc:sldMkLst>
      </pc:sldChg>
      <pc:sldChg chg="addSp delSp modSp mod">
        <pc:chgData name="Thien Nguyen Le Quynh" userId="57a43e30-6e77-464d-a565-b6c4b6c26d7f" providerId="ADAL" clId="{E025C64F-A08B-4EE1-9842-A68A40F609B5}" dt="2023-11-19T22:02:52.898" v="370" actId="207"/>
        <pc:sldMkLst>
          <pc:docMk/>
          <pc:sldMk cId="1767585408" sldId="299"/>
        </pc:sldMkLst>
        <pc:spChg chg="add del mod">
          <ac:chgData name="Thien Nguyen Le Quynh" userId="57a43e30-6e77-464d-a565-b6c4b6c26d7f" providerId="ADAL" clId="{E025C64F-A08B-4EE1-9842-A68A40F609B5}" dt="2023-11-19T22:02:04.702" v="344" actId="478"/>
          <ac:spMkLst>
            <pc:docMk/>
            <pc:sldMk cId="1767585408" sldId="299"/>
            <ac:spMk id="3" creationId="{0FEEE875-AE70-FA9D-EC39-1FDB1526E7ED}"/>
          </ac:spMkLst>
        </pc:spChg>
        <pc:spChg chg="mod">
          <ac:chgData name="Thien Nguyen Le Quynh" userId="57a43e30-6e77-464d-a565-b6c4b6c26d7f" providerId="ADAL" clId="{E025C64F-A08B-4EE1-9842-A68A40F609B5}" dt="2023-11-19T22:01:51.452" v="343" actId="20577"/>
          <ac:spMkLst>
            <pc:docMk/>
            <pc:sldMk cId="1767585408" sldId="299"/>
            <ac:spMk id="4" creationId="{124E69F3-9071-D873-3526-EDE18B33DB02}"/>
          </ac:spMkLst>
        </pc:spChg>
        <pc:spChg chg="del">
          <ac:chgData name="Thien Nguyen Le Quynh" userId="57a43e30-6e77-464d-a565-b6c4b6c26d7f" providerId="ADAL" clId="{E025C64F-A08B-4EE1-9842-A68A40F609B5}" dt="2023-11-19T22:00:45.835" v="331" actId="478"/>
          <ac:spMkLst>
            <pc:docMk/>
            <pc:sldMk cId="1767585408" sldId="299"/>
            <ac:spMk id="5" creationId="{D8C06A88-37EE-409B-3935-3F6C4FE1C198}"/>
          </ac:spMkLst>
        </pc:spChg>
        <pc:spChg chg="add mod">
          <ac:chgData name="Thien Nguyen Le Quynh" userId="57a43e30-6e77-464d-a565-b6c4b6c26d7f" providerId="ADAL" clId="{E025C64F-A08B-4EE1-9842-A68A40F609B5}" dt="2023-11-19T22:02:52.898" v="370" actId="207"/>
          <ac:spMkLst>
            <pc:docMk/>
            <pc:sldMk cId="1767585408" sldId="299"/>
            <ac:spMk id="7" creationId="{53BA6E35-CE6C-FC90-F286-E8DA912B62B2}"/>
          </ac:spMkLst>
        </pc:spChg>
        <pc:picChg chg="add mod">
          <ac:chgData name="Thien Nguyen Le Quynh" userId="57a43e30-6e77-464d-a565-b6c4b6c26d7f" providerId="ADAL" clId="{E025C64F-A08B-4EE1-9842-A68A40F609B5}" dt="2023-11-19T22:02:28.327" v="369" actId="1035"/>
          <ac:picMkLst>
            <pc:docMk/>
            <pc:sldMk cId="1767585408" sldId="299"/>
            <ac:picMk id="6" creationId="{58ED9E93-F813-61DA-5C55-29730DB6BDF5}"/>
          </ac:picMkLst>
        </pc:picChg>
      </pc:sldChg>
      <pc:sldChg chg="addSp delSp modSp new del mod modClrScheme chgLayout">
        <pc:chgData name="Thien Nguyen Le Quynh" userId="57a43e30-6e77-464d-a565-b6c4b6c26d7f" providerId="ADAL" clId="{E025C64F-A08B-4EE1-9842-A68A40F609B5}" dt="2023-11-24T03:34:13.149" v="2696" actId="47"/>
        <pc:sldMkLst>
          <pc:docMk/>
          <pc:sldMk cId="3331795266" sldId="300"/>
        </pc:sldMkLst>
        <pc:spChg chg="del mod ord">
          <ac:chgData name="Thien Nguyen Le Quynh" userId="57a43e30-6e77-464d-a565-b6c4b6c26d7f" providerId="ADAL" clId="{E025C64F-A08B-4EE1-9842-A68A40F609B5}" dt="2023-11-18T21:36:53.785" v="108" actId="700"/>
          <ac:spMkLst>
            <pc:docMk/>
            <pc:sldMk cId="3331795266" sldId="300"/>
            <ac:spMk id="2" creationId="{5DA8AEC7-B488-39CC-E5E6-D06A66CBB046}"/>
          </ac:spMkLst>
        </pc:spChg>
        <pc:spChg chg="del mod ord">
          <ac:chgData name="Thien Nguyen Le Quynh" userId="57a43e30-6e77-464d-a565-b6c4b6c26d7f" providerId="ADAL" clId="{E025C64F-A08B-4EE1-9842-A68A40F609B5}" dt="2023-11-18T21:36:53.785" v="108" actId="700"/>
          <ac:spMkLst>
            <pc:docMk/>
            <pc:sldMk cId="3331795266" sldId="300"/>
            <ac:spMk id="3" creationId="{5293BA31-9F97-64E6-2887-C7FF2D185AA2}"/>
          </ac:spMkLst>
        </pc:spChg>
        <pc:spChg chg="add mod ord">
          <ac:chgData name="Thien Nguyen Le Quynh" userId="57a43e30-6e77-464d-a565-b6c4b6c26d7f" providerId="ADAL" clId="{E025C64F-A08B-4EE1-9842-A68A40F609B5}" dt="2023-11-19T21:58:11.655" v="302" actId="20577"/>
          <ac:spMkLst>
            <pc:docMk/>
            <pc:sldMk cId="3331795266" sldId="300"/>
            <ac:spMk id="4" creationId="{3055EC50-DF88-35EF-5D6F-5B180E622AC2}"/>
          </ac:spMkLst>
        </pc:spChg>
        <pc:spChg chg="add mod ord">
          <ac:chgData name="Thien Nguyen Le Quynh" userId="57a43e30-6e77-464d-a565-b6c4b6c26d7f" providerId="ADAL" clId="{E025C64F-A08B-4EE1-9842-A68A40F609B5}" dt="2023-11-18T21:37:47.457" v="140" actId="20577"/>
          <ac:spMkLst>
            <pc:docMk/>
            <pc:sldMk cId="3331795266" sldId="300"/>
            <ac:spMk id="5" creationId="{36F7BC77-3B2B-53CD-FC6D-04712DBE58E8}"/>
          </ac:spMkLst>
        </pc:spChg>
      </pc:sldChg>
      <pc:sldChg chg="addSp delSp modSp new del mod modClrScheme chgLayout">
        <pc:chgData name="Thien Nguyen Le Quynh" userId="57a43e30-6e77-464d-a565-b6c4b6c26d7f" providerId="ADAL" clId="{E025C64F-A08B-4EE1-9842-A68A40F609B5}" dt="2023-11-19T22:11:15.874" v="607" actId="47"/>
        <pc:sldMkLst>
          <pc:docMk/>
          <pc:sldMk cId="2340834318" sldId="301"/>
        </pc:sldMkLst>
        <pc:spChg chg="del mod ord">
          <ac:chgData name="Thien Nguyen Le Quynh" userId="57a43e30-6e77-464d-a565-b6c4b6c26d7f" providerId="ADAL" clId="{E025C64F-A08B-4EE1-9842-A68A40F609B5}" dt="2023-11-19T21:58:42.085" v="304" actId="700"/>
          <ac:spMkLst>
            <pc:docMk/>
            <pc:sldMk cId="2340834318" sldId="301"/>
            <ac:spMk id="2" creationId="{95B59217-3383-8C38-13E4-05B4922E40C2}"/>
          </ac:spMkLst>
        </pc:spChg>
        <pc:spChg chg="del mod ord">
          <ac:chgData name="Thien Nguyen Le Quynh" userId="57a43e30-6e77-464d-a565-b6c4b6c26d7f" providerId="ADAL" clId="{E025C64F-A08B-4EE1-9842-A68A40F609B5}" dt="2023-11-19T21:58:42.085" v="304" actId="700"/>
          <ac:spMkLst>
            <pc:docMk/>
            <pc:sldMk cId="2340834318" sldId="301"/>
            <ac:spMk id="3" creationId="{644E3652-68F7-E16A-6802-5653DED098D1}"/>
          </ac:spMkLst>
        </pc:spChg>
        <pc:spChg chg="add del mod ord">
          <ac:chgData name="Thien Nguyen Le Quynh" userId="57a43e30-6e77-464d-a565-b6c4b6c26d7f" providerId="ADAL" clId="{E025C64F-A08B-4EE1-9842-A68A40F609B5}" dt="2023-11-19T21:59:17.944" v="305" actId="700"/>
          <ac:spMkLst>
            <pc:docMk/>
            <pc:sldMk cId="2340834318" sldId="301"/>
            <ac:spMk id="4" creationId="{3CD9237E-00BA-32AE-6EDF-05CA8A3BB989}"/>
          </ac:spMkLst>
        </pc:spChg>
        <pc:spChg chg="add del mod ord">
          <ac:chgData name="Thien Nguyen Le Quynh" userId="57a43e30-6e77-464d-a565-b6c4b6c26d7f" providerId="ADAL" clId="{E025C64F-A08B-4EE1-9842-A68A40F609B5}" dt="2023-11-19T21:59:17.944" v="305" actId="700"/>
          <ac:spMkLst>
            <pc:docMk/>
            <pc:sldMk cId="2340834318" sldId="301"/>
            <ac:spMk id="5" creationId="{AF839EBD-E83B-F13A-5909-33E29540D79C}"/>
          </ac:spMkLst>
        </pc:spChg>
        <pc:spChg chg="add mod ord">
          <ac:chgData name="Thien Nguyen Le Quynh" userId="57a43e30-6e77-464d-a565-b6c4b6c26d7f" providerId="ADAL" clId="{E025C64F-A08B-4EE1-9842-A68A40F609B5}" dt="2023-11-19T21:59:24.568" v="318" actId="20577"/>
          <ac:spMkLst>
            <pc:docMk/>
            <pc:sldMk cId="2340834318" sldId="301"/>
            <ac:spMk id="6" creationId="{874D5782-90BE-B896-58C0-21DDD3348FF6}"/>
          </ac:spMkLst>
        </pc:spChg>
      </pc:sldChg>
      <pc:sldChg chg="addSp delSp modSp new mod ord modClrScheme chgLayout">
        <pc:chgData name="Thien Nguyen Le Quynh" userId="57a43e30-6e77-464d-a565-b6c4b6c26d7f" providerId="ADAL" clId="{E025C64F-A08B-4EE1-9842-A68A40F609B5}" dt="2023-11-24T06:58:49.812" v="2753"/>
        <pc:sldMkLst>
          <pc:docMk/>
          <pc:sldMk cId="4159810534" sldId="302"/>
        </pc:sldMkLst>
        <pc:spChg chg="del mod ord">
          <ac:chgData name="Thien Nguyen Le Quynh" userId="57a43e30-6e77-464d-a565-b6c4b6c26d7f" providerId="ADAL" clId="{E025C64F-A08B-4EE1-9842-A68A40F609B5}" dt="2023-11-19T22:05:19.030" v="375" actId="700"/>
          <ac:spMkLst>
            <pc:docMk/>
            <pc:sldMk cId="4159810534" sldId="302"/>
            <ac:spMk id="2" creationId="{AD0D7C61-3366-0A2A-D1B6-EE730C732BBE}"/>
          </ac:spMkLst>
        </pc:spChg>
        <pc:spChg chg="del mod ord">
          <ac:chgData name="Thien Nguyen Le Quynh" userId="57a43e30-6e77-464d-a565-b6c4b6c26d7f" providerId="ADAL" clId="{E025C64F-A08B-4EE1-9842-A68A40F609B5}" dt="2023-11-19T22:05:19.030" v="375" actId="700"/>
          <ac:spMkLst>
            <pc:docMk/>
            <pc:sldMk cId="4159810534" sldId="302"/>
            <ac:spMk id="3" creationId="{E624F5FF-F8CC-D356-3BA3-FC76076F105A}"/>
          </ac:spMkLst>
        </pc:spChg>
        <pc:spChg chg="add mod ord">
          <ac:chgData name="Thien Nguyen Le Quynh" userId="57a43e30-6e77-464d-a565-b6c4b6c26d7f" providerId="ADAL" clId="{E025C64F-A08B-4EE1-9842-A68A40F609B5}" dt="2023-11-19T22:05:46.639" v="404" actId="20577"/>
          <ac:spMkLst>
            <pc:docMk/>
            <pc:sldMk cId="4159810534" sldId="302"/>
            <ac:spMk id="4" creationId="{274FDBC5-087E-0A40-D403-91075376D5AF}"/>
          </ac:spMkLst>
        </pc:spChg>
        <pc:spChg chg="add del mod ord">
          <ac:chgData name="Thien Nguyen Le Quynh" userId="57a43e30-6e77-464d-a565-b6c4b6c26d7f" providerId="ADAL" clId="{E025C64F-A08B-4EE1-9842-A68A40F609B5}" dt="2023-11-19T22:05:35.499" v="376" actId="3680"/>
          <ac:spMkLst>
            <pc:docMk/>
            <pc:sldMk cId="4159810534" sldId="302"/>
            <ac:spMk id="5" creationId="{95CD6F72-DE82-73F0-7707-8E677AAFA69F}"/>
          </ac:spMkLst>
        </pc:spChg>
        <pc:spChg chg="add mod">
          <ac:chgData name="Thien Nguyen Le Quynh" userId="57a43e30-6e77-464d-a565-b6c4b6c26d7f" providerId="ADAL" clId="{E025C64F-A08B-4EE1-9842-A68A40F609B5}" dt="2023-11-19T22:10:18.112" v="606" actId="1076"/>
          <ac:spMkLst>
            <pc:docMk/>
            <pc:sldMk cId="4159810534" sldId="302"/>
            <ac:spMk id="7" creationId="{AC380728-7EB8-B8E8-45B3-6B57C26AC4F8}"/>
          </ac:spMkLst>
        </pc:spChg>
        <pc:graphicFrameChg chg="add mod ord modGraphic">
          <ac:chgData name="Thien Nguyen Le Quynh" userId="57a43e30-6e77-464d-a565-b6c4b6c26d7f" providerId="ADAL" clId="{E025C64F-A08B-4EE1-9842-A68A40F609B5}" dt="2023-11-19T22:09:49.372" v="603" actId="207"/>
          <ac:graphicFrameMkLst>
            <pc:docMk/>
            <pc:sldMk cId="4159810534" sldId="302"/>
            <ac:graphicFrameMk id="6" creationId="{5D1F10CA-A6C2-68D6-25FF-59E5C795EEC2}"/>
          </ac:graphicFrameMkLst>
        </pc:graphicFrameChg>
      </pc:sldChg>
      <pc:sldChg chg="addSp delSp modSp new mod modClrScheme chgLayout">
        <pc:chgData name="Thien Nguyen Le Quynh" userId="57a43e30-6e77-464d-a565-b6c4b6c26d7f" providerId="ADAL" clId="{E025C64F-A08B-4EE1-9842-A68A40F609B5}" dt="2023-11-20T22:21:11.111" v="1709" actId="27636"/>
        <pc:sldMkLst>
          <pc:docMk/>
          <pc:sldMk cId="119962663" sldId="303"/>
        </pc:sldMkLst>
        <pc:spChg chg="del mod ord">
          <ac:chgData name="Thien Nguyen Le Quynh" userId="57a43e30-6e77-464d-a565-b6c4b6c26d7f" providerId="ADAL" clId="{E025C64F-A08B-4EE1-9842-A68A40F609B5}" dt="2023-11-19T22:12:04.609" v="609" actId="700"/>
          <ac:spMkLst>
            <pc:docMk/>
            <pc:sldMk cId="119962663" sldId="303"/>
            <ac:spMk id="2" creationId="{7FF05A31-589F-4CAA-6182-2DFFA07E275B}"/>
          </ac:spMkLst>
        </pc:spChg>
        <pc:spChg chg="del mod ord">
          <ac:chgData name="Thien Nguyen Le Quynh" userId="57a43e30-6e77-464d-a565-b6c4b6c26d7f" providerId="ADAL" clId="{E025C64F-A08B-4EE1-9842-A68A40F609B5}" dt="2023-11-19T22:12:04.609" v="609" actId="700"/>
          <ac:spMkLst>
            <pc:docMk/>
            <pc:sldMk cId="119962663" sldId="303"/>
            <ac:spMk id="3" creationId="{D71FC8DA-A35A-DEC2-D8C1-71C57B28C158}"/>
          </ac:spMkLst>
        </pc:spChg>
        <pc:spChg chg="add mod ord">
          <ac:chgData name="Thien Nguyen Le Quynh" userId="57a43e30-6e77-464d-a565-b6c4b6c26d7f" providerId="ADAL" clId="{E025C64F-A08B-4EE1-9842-A68A40F609B5}" dt="2023-11-19T22:13:25.260" v="630" actId="20577"/>
          <ac:spMkLst>
            <pc:docMk/>
            <pc:sldMk cId="119962663" sldId="303"/>
            <ac:spMk id="4" creationId="{04D6001A-1CED-2E91-144C-26994CBDC083}"/>
          </ac:spMkLst>
        </pc:spChg>
        <pc:spChg chg="add mod ord">
          <ac:chgData name="Thien Nguyen Le Quynh" userId="57a43e30-6e77-464d-a565-b6c4b6c26d7f" providerId="ADAL" clId="{E025C64F-A08B-4EE1-9842-A68A40F609B5}" dt="2023-11-19T22:13:39.138" v="640" actId="20577"/>
          <ac:spMkLst>
            <pc:docMk/>
            <pc:sldMk cId="119962663" sldId="303"/>
            <ac:spMk id="5" creationId="{04E5310A-5C4B-68A1-EF93-C6802606A07C}"/>
          </ac:spMkLst>
        </pc:spChg>
        <pc:spChg chg="add mod ord">
          <ac:chgData name="Thien Nguyen Le Quynh" userId="57a43e30-6e77-464d-a565-b6c4b6c26d7f" providerId="ADAL" clId="{E025C64F-A08B-4EE1-9842-A68A40F609B5}" dt="2023-11-20T22:21:11.111" v="1709" actId="27636"/>
          <ac:spMkLst>
            <pc:docMk/>
            <pc:sldMk cId="119962663" sldId="303"/>
            <ac:spMk id="6" creationId="{E5B2ABB6-6EE8-641B-F5AF-82C92A281648}"/>
          </ac:spMkLst>
        </pc:spChg>
        <pc:spChg chg="add mod ord">
          <ac:chgData name="Thien Nguyen Le Quynh" userId="57a43e30-6e77-464d-a565-b6c4b6c26d7f" providerId="ADAL" clId="{E025C64F-A08B-4EE1-9842-A68A40F609B5}" dt="2023-11-19T22:13:43.850" v="647" actId="20577"/>
          <ac:spMkLst>
            <pc:docMk/>
            <pc:sldMk cId="119962663" sldId="303"/>
            <ac:spMk id="7" creationId="{9D8A1C01-5D14-65A1-484C-FF8670ADA63E}"/>
          </ac:spMkLst>
        </pc:spChg>
        <pc:spChg chg="add mod ord">
          <ac:chgData name="Thien Nguyen Le Quynh" userId="57a43e30-6e77-464d-a565-b6c4b6c26d7f" providerId="ADAL" clId="{E025C64F-A08B-4EE1-9842-A68A40F609B5}" dt="2023-11-20T22:21:11.107" v="1708" actId="27636"/>
          <ac:spMkLst>
            <pc:docMk/>
            <pc:sldMk cId="119962663" sldId="303"/>
            <ac:spMk id="8" creationId="{CD785406-3BF9-4218-6C7C-425C2880CEA3}"/>
          </ac:spMkLst>
        </pc:spChg>
      </pc:sldChg>
      <pc:sldChg chg="addSp delSp modSp new mod modClrScheme chgLayout">
        <pc:chgData name="Thien Nguyen Le Quynh" userId="57a43e30-6e77-464d-a565-b6c4b6c26d7f" providerId="ADAL" clId="{E025C64F-A08B-4EE1-9842-A68A40F609B5}" dt="2023-11-24T08:00:44.885" v="2770" actId="1076"/>
        <pc:sldMkLst>
          <pc:docMk/>
          <pc:sldMk cId="3342122172" sldId="304"/>
        </pc:sldMkLst>
        <pc:spChg chg="del mod ord">
          <ac:chgData name="Thien Nguyen Le Quynh" userId="57a43e30-6e77-464d-a565-b6c4b6c26d7f" providerId="ADAL" clId="{E025C64F-A08B-4EE1-9842-A68A40F609B5}" dt="2023-11-19T22:21:11.729" v="836" actId="700"/>
          <ac:spMkLst>
            <pc:docMk/>
            <pc:sldMk cId="3342122172" sldId="304"/>
            <ac:spMk id="2" creationId="{2A63623B-1217-5975-8FCA-70456A9E3870}"/>
          </ac:spMkLst>
        </pc:spChg>
        <pc:spChg chg="add mod">
          <ac:chgData name="Thien Nguyen Le Quynh" userId="57a43e30-6e77-464d-a565-b6c4b6c26d7f" providerId="ADAL" clId="{E025C64F-A08B-4EE1-9842-A68A40F609B5}" dt="2023-11-24T08:00:44.885" v="2770" actId="1076"/>
          <ac:spMkLst>
            <pc:docMk/>
            <pc:sldMk cId="3342122172" sldId="304"/>
            <ac:spMk id="3" creationId="{157381FA-3ADD-08AF-C32C-CC4076E6F782}"/>
          </ac:spMkLst>
        </pc:spChg>
        <pc:spChg chg="del">
          <ac:chgData name="Thien Nguyen Le Quynh" userId="57a43e30-6e77-464d-a565-b6c4b6c26d7f" providerId="ADAL" clId="{E025C64F-A08B-4EE1-9842-A68A40F609B5}" dt="2023-11-19T22:21:11.729" v="836" actId="700"/>
          <ac:spMkLst>
            <pc:docMk/>
            <pc:sldMk cId="3342122172" sldId="304"/>
            <ac:spMk id="3" creationId="{3E1D402D-842A-5420-4461-E756C6D08D87}"/>
          </ac:spMkLst>
        </pc:spChg>
        <pc:spChg chg="del mod ord">
          <ac:chgData name="Thien Nguyen Le Quynh" userId="57a43e30-6e77-464d-a565-b6c4b6c26d7f" providerId="ADAL" clId="{E025C64F-A08B-4EE1-9842-A68A40F609B5}" dt="2023-11-19T22:21:11.729" v="836" actId="700"/>
          <ac:spMkLst>
            <pc:docMk/>
            <pc:sldMk cId="3342122172" sldId="304"/>
            <ac:spMk id="4" creationId="{02F5D358-C58B-EBD6-B21C-340AE6811B16}"/>
          </ac:spMkLst>
        </pc:spChg>
        <pc:spChg chg="del">
          <ac:chgData name="Thien Nguyen Le Quynh" userId="57a43e30-6e77-464d-a565-b6c4b6c26d7f" providerId="ADAL" clId="{E025C64F-A08B-4EE1-9842-A68A40F609B5}" dt="2023-11-19T22:21:11.729" v="836" actId="700"/>
          <ac:spMkLst>
            <pc:docMk/>
            <pc:sldMk cId="3342122172" sldId="304"/>
            <ac:spMk id="5" creationId="{D16E9B8F-369C-691D-2419-D8920AAA3F45}"/>
          </ac:spMkLst>
        </pc:spChg>
        <pc:spChg chg="del">
          <ac:chgData name="Thien Nguyen Le Quynh" userId="57a43e30-6e77-464d-a565-b6c4b6c26d7f" providerId="ADAL" clId="{E025C64F-A08B-4EE1-9842-A68A40F609B5}" dt="2023-11-19T22:21:11.729" v="836" actId="700"/>
          <ac:spMkLst>
            <pc:docMk/>
            <pc:sldMk cId="3342122172" sldId="304"/>
            <ac:spMk id="6" creationId="{E4CFDBE2-3DE5-C17C-1D7C-298AB377B81D}"/>
          </ac:spMkLst>
        </pc:spChg>
        <pc:spChg chg="add mod ord">
          <ac:chgData name="Thien Nguyen Le Quynh" userId="57a43e30-6e77-464d-a565-b6c4b6c26d7f" providerId="ADAL" clId="{E025C64F-A08B-4EE1-9842-A68A40F609B5}" dt="2023-11-19T22:21:29.348" v="857" actId="20577"/>
          <ac:spMkLst>
            <pc:docMk/>
            <pc:sldMk cId="3342122172" sldId="304"/>
            <ac:spMk id="7" creationId="{F6E875F5-8E3E-A5F2-CFC1-354F1C9D8DC7}"/>
          </ac:spMkLst>
        </pc:spChg>
        <pc:spChg chg="add mod ord">
          <ac:chgData name="Thien Nguyen Le Quynh" userId="57a43e30-6e77-464d-a565-b6c4b6c26d7f" providerId="ADAL" clId="{E025C64F-A08B-4EE1-9842-A68A40F609B5}" dt="2023-11-24T08:00:42.651" v="2769" actId="14100"/>
          <ac:spMkLst>
            <pc:docMk/>
            <pc:sldMk cId="3342122172" sldId="304"/>
            <ac:spMk id="8" creationId="{DCC4EB38-12F3-9147-D9FE-F76F0EB1FC82}"/>
          </ac:spMkLst>
        </pc:spChg>
        <pc:picChg chg="add del mod">
          <ac:chgData name="Thien Nguyen Le Quynh" userId="57a43e30-6e77-464d-a565-b6c4b6c26d7f" providerId="ADAL" clId="{E025C64F-A08B-4EE1-9842-A68A40F609B5}" dt="2023-11-24T08:00:22.846" v="2767" actId="478"/>
          <ac:picMkLst>
            <pc:docMk/>
            <pc:sldMk cId="3342122172" sldId="304"/>
            <ac:picMk id="1026" creationId="{5BC94326-8440-E92A-7E8D-DB2D21B419F3}"/>
          </ac:picMkLst>
        </pc:picChg>
      </pc:sldChg>
      <pc:sldChg chg="modSp new mod ord">
        <pc:chgData name="Thien Nguyen Le Quynh" userId="57a43e30-6e77-464d-a565-b6c4b6c26d7f" providerId="ADAL" clId="{E025C64F-A08B-4EE1-9842-A68A40F609B5}" dt="2023-11-21T07:42:02.970" v="2505"/>
        <pc:sldMkLst>
          <pc:docMk/>
          <pc:sldMk cId="450315416" sldId="305"/>
        </pc:sldMkLst>
        <pc:spChg chg="mod">
          <ac:chgData name="Thien Nguyen Le Quynh" userId="57a43e30-6e77-464d-a565-b6c4b6c26d7f" providerId="ADAL" clId="{E025C64F-A08B-4EE1-9842-A68A40F609B5}" dt="2023-11-20T21:59:08.325" v="1460" actId="20577"/>
          <ac:spMkLst>
            <pc:docMk/>
            <pc:sldMk cId="450315416" sldId="305"/>
            <ac:spMk id="2" creationId="{5F8E59CF-5C70-D43F-624F-651DB63F7FA3}"/>
          </ac:spMkLst>
        </pc:spChg>
        <pc:spChg chg="mod">
          <ac:chgData name="Thien Nguyen Le Quynh" userId="57a43e30-6e77-464d-a565-b6c4b6c26d7f" providerId="ADAL" clId="{E025C64F-A08B-4EE1-9842-A68A40F609B5}" dt="2023-11-21T07:24:57.260" v="1868" actId="20577"/>
          <ac:spMkLst>
            <pc:docMk/>
            <pc:sldMk cId="450315416" sldId="305"/>
            <ac:spMk id="3" creationId="{6D3BD11A-5330-0FCB-2289-D41FCA510040}"/>
          </ac:spMkLst>
        </pc:spChg>
        <pc:spChg chg="mod">
          <ac:chgData name="Thien Nguyen Le Quynh" userId="57a43e30-6e77-464d-a565-b6c4b6c26d7f" providerId="ADAL" clId="{E025C64F-A08B-4EE1-9842-A68A40F609B5}" dt="2023-11-21T07:34:21.556" v="2494" actId="27636"/>
          <ac:spMkLst>
            <pc:docMk/>
            <pc:sldMk cId="450315416" sldId="305"/>
            <ac:spMk id="4" creationId="{5C1C0433-F9C7-9496-12DE-66D4FC8F4C87}"/>
          </ac:spMkLst>
        </pc:spChg>
        <pc:spChg chg="mod">
          <ac:chgData name="Thien Nguyen Le Quynh" userId="57a43e30-6e77-464d-a565-b6c4b6c26d7f" providerId="ADAL" clId="{E025C64F-A08B-4EE1-9842-A68A40F609B5}" dt="2023-11-21T07:27:05.400" v="2060" actId="20577"/>
          <ac:spMkLst>
            <pc:docMk/>
            <pc:sldMk cId="450315416" sldId="305"/>
            <ac:spMk id="5" creationId="{CFDFA80B-1705-B9E4-03B3-8667DBF137D2}"/>
          </ac:spMkLst>
        </pc:spChg>
        <pc:spChg chg="mod">
          <ac:chgData name="Thien Nguyen Le Quynh" userId="57a43e30-6e77-464d-a565-b6c4b6c26d7f" providerId="ADAL" clId="{E025C64F-A08B-4EE1-9842-A68A40F609B5}" dt="2023-11-21T07:34:25.179" v="2503" actId="20577"/>
          <ac:spMkLst>
            <pc:docMk/>
            <pc:sldMk cId="450315416" sldId="305"/>
            <ac:spMk id="6" creationId="{0792209A-B718-9ECC-FF79-0D97D119C626}"/>
          </ac:spMkLst>
        </pc:spChg>
      </pc:sldChg>
      <pc:sldChg chg="addSp delSp modSp new mod modClrScheme chgLayout">
        <pc:chgData name="Thien Nguyen Le Quynh" userId="57a43e30-6e77-464d-a565-b6c4b6c26d7f" providerId="ADAL" clId="{E025C64F-A08B-4EE1-9842-A68A40F609B5}" dt="2023-11-25T00:59:04.885" v="2796" actId="20577"/>
        <pc:sldMkLst>
          <pc:docMk/>
          <pc:sldMk cId="3995602673" sldId="306"/>
        </pc:sldMkLst>
        <pc:spChg chg="del mod ord">
          <ac:chgData name="Thien Nguyen Le Quynh" userId="57a43e30-6e77-464d-a565-b6c4b6c26d7f" providerId="ADAL" clId="{E025C64F-A08B-4EE1-9842-A68A40F609B5}" dt="2023-11-20T22:13:59.972" v="1462" actId="700"/>
          <ac:spMkLst>
            <pc:docMk/>
            <pc:sldMk cId="3995602673" sldId="306"/>
            <ac:spMk id="2" creationId="{86CBA407-F742-F821-C5F9-2AA45A266CAB}"/>
          </ac:spMkLst>
        </pc:spChg>
        <pc:spChg chg="del mod ord">
          <ac:chgData name="Thien Nguyen Le Quynh" userId="57a43e30-6e77-464d-a565-b6c4b6c26d7f" providerId="ADAL" clId="{E025C64F-A08B-4EE1-9842-A68A40F609B5}" dt="2023-11-20T22:13:59.972" v="1462" actId="700"/>
          <ac:spMkLst>
            <pc:docMk/>
            <pc:sldMk cId="3995602673" sldId="306"/>
            <ac:spMk id="3" creationId="{9F96AD24-EA43-ED02-BD99-21B11BB97C01}"/>
          </ac:spMkLst>
        </pc:spChg>
        <pc:spChg chg="add mod ord">
          <ac:chgData name="Thien Nguyen Le Quynh" userId="57a43e30-6e77-464d-a565-b6c4b6c26d7f" providerId="ADAL" clId="{E025C64F-A08B-4EE1-9842-A68A40F609B5}" dt="2023-11-24T02:55:12.063" v="2559" actId="20577"/>
          <ac:spMkLst>
            <pc:docMk/>
            <pc:sldMk cId="3995602673" sldId="306"/>
            <ac:spMk id="4" creationId="{BA5E1636-C2F6-6F3C-6D60-31C67984768B}"/>
          </ac:spMkLst>
        </pc:spChg>
        <pc:spChg chg="add mod ord">
          <ac:chgData name="Thien Nguyen Le Quynh" userId="57a43e30-6e77-464d-a565-b6c4b6c26d7f" providerId="ADAL" clId="{E025C64F-A08B-4EE1-9842-A68A40F609B5}" dt="2023-11-25T00:59:04.885" v="2796" actId="20577"/>
          <ac:spMkLst>
            <pc:docMk/>
            <pc:sldMk cId="3995602673" sldId="306"/>
            <ac:spMk id="5" creationId="{65B0A39A-23F8-E813-92C6-011093D620B4}"/>
          </ac:spMkLst>
        </pc:spChg>
      </pc:sldChg>
      <pc:sldChg chg="add ord">
        <pc:chgData name="Thien Nguyen Le Quynh" userId="57a43e30-6e77-464d-a565-b6c4b6c26d7f" providerId="ADAL" clId="{E025C64F-A08B-4EE1-9842-A68A40F609B5}" dt="2023-11-24T03:34:34.640" v="2698"/>
        <pc:sldMkLst>
          <pc:docMk/>
          <pc:sldMk cId="2284063176" sldId="2147481260"/>
        </pc:sldMkLst>
      </pc:sldChg>
      <pc:sldChg chg="addSp delSp modSp new del mod modClrScheme chgLayout">
        <pc:chgData name="Thien Nguyen Le Quynh" userId="57a43e30-6e77-464d-a565-b6c4b6c26d7f" providerId="ADAL" clId="{E025C64F-A08B-4EE1-9842-A68A40F609B5}" dt="2023-11-24T03:00:42.168" v="2571" actId="47"/>
        <pc:sldMkLst>
          <pc:docMk/>
          <pc:sldMk cId="4091858707" sldId="2147481261"/>
        </pc:sldMkLst>
        <pc:spChg chg="del">
          <ac:chgData name="Thien Nguyen Le Quynh" userId="57a43e30-6e77-464d-a565-b6c4b6c26d7f" providerId="ADAL" clId="{E025C64F-A08B-4EE1-9842-A68A40F609B5}" dt="2023-11-24T02:58:51.248" v="2563" actId="700"/>
          <ac:spMkLst>
            <pc:docMk/>
            <pc:sldMk cId="4091858707" sldId="2147481261"/>
            <ac:spMk id="2" creationId="{4F22A812-EF51-0161-BBFC-359AF5BCB8FE}"/>
          </ac:spMkLst>
        </pc:spChg>
        <pc:spChg chg="del">
          <ac:chgData name="Thien Nguyen Le Quynh" userId="57a43e30-6e77-464d-a565-b6c4b6c26d7f" providerId="ADAL" clId="{E025C64F-A08B-4EE1-9842-A68A40F609B5}" dt="2023-11-24T02:58:51.248" v="2563" actId="700"/>
          <ac:spMkLst>
            <pc:docMk/>
            <pc:sldMk cId="4091858707" sldId="2147481261"/>
            <ac:spMk id="3" creationId="{CC924A26-593F-D694-F09E-03CCA08CD471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" creationId="{EA578FFC-10A7-5C31-0196-4D91E03AC4EE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9" creationId="{C9FDD3AE-85D6-C440-5C2F-1C2BB93DFF66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0" creationId="{F1D0FF7C-29C7-D293-7479-082F4EE4AC50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1" creationId="{07C97063-8C43-98DF-3709-9199024DC4F3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3" creationId="{44781AA8-86B5-DEFF-02E2-6B6FE6D93199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4" creationId="{5A041D28-1541-EB19-F11F-6E6C656D7170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6" creationId="{031FDE99-BB6C-3CA3-A2C9-6A7E32671BFB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7" creationId="{29EE2801-C570-1DA0-5311-2E2CE1555D43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8" creationId="{2247EB16-3340-AA23-09AF-22FB8B5A354D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19" creationId="{FC7D0E69-3AF4-4E1A-F4A1-EABE7F57B641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21" creationId="{AA86A912-FC6D-AC0C-D1A3-8BA4CC889B03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22" creationId="{05C27575-2DAA-730D-85F8-F312111DFC92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24" creationId="{F6BB0527-9E74-DCCE-5A00-6D1D22C2C786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25" creationId="{21736531-A715-83F4-6E44-34197727DCF9}"/>
          </ac:spMkLst>
        </pc:spChg>
        <pc:spChg chg="add mod">
          <ac:chgData name="Thien Nguyen Le Quynh" userId="57a43e30-6e77-464d-a565-b6c4b6c26d7f" providerId="ADAL" clId="{E025C64F-A08B-4EE1-9842-A68A40F609B5}" dt="2023-11-24T02:59:21.540" v="2566" actId="207"/>
          <ac:spMkLst>
            <pc:docMk/>
            <pc:sldMk cId="4091858707" sldId="2147481261"/>
            <ac:spMk id="31" creationId="{FCA5B99E-BA11-F864-A207-56BD7FB9EAC8}"/>
          </ac:spMkLst>
        </pc:spChg>
        <pc:spChg chg="add mod">
          <ac:chgData name="Thien Nguyen Le Quynh" userId="57a43e30-6e77-464d-a565-b6c4b6c26d7f" providerId="ADAL" clId="{E025C64F-A08B-4EE1-9842-A68A40F609B5}" dt="2023-11-24T02:59:21.540" v="2566" actId="207"/>
          <ac:spMkLst>
            <pc:docMk/>
            <pc:sldMk cId="4091858707" sldId="2147481261"/>
            <ac:spMk id="32" creationId="{E722E5DE-99C5-EFB7-CE11-8C732B33D839}"/>
          </ac:spMkLst>
        </pc:spChg>
        <pc:spChg chg="add mod">
          <ac:chgData name="Thien Nguyen Le Quynh" userId="57a43e30-6e77-464d-a565-b6c4b6c26d7f" providerId="ADAL" clId="{E025C64F-A08B-4EE1-9842-A68A40F609B5}" dt="2023-11-24T02:59:15.034" v="2565" actId="207"/>
          <ac:spMkLst>
            <pc:docMk/>
            <pc:sldMk cId="4091858707" sldId="2147481261"/>
            <ac:spMk id="33" creationId="{6CA7377B-505B-24BB-A89B-20853E6ED9E8}"/>
          </ac:spMkLst>
        </pc:spChg>
        <pc:spChg chg="add mod">
          <ac:chgData name="Thien Nguyen Le Quynh" userId="57a43e30-6e77-464d-a565-b6c4b6c26d7f" providerId="ADAL" clId="{E025C64F-A08B-4EE1-9842-A68A40F609B5}" dt="2023-11-24T02:59:15.034" v="2565" actId="207"/>
          <ac:spMkLst>
            <pc:docMk/>
            <pc:sldMk cId="4091858707" sldId="2147481261"/>
            <ac:spMk id="34" creationId="{80E931A0-5678-21D2-637F-94A4FFFC9E77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35" creationId="{CE309071-ACD1-BBCE-BC8C-D5364031D96C}"/>
          </ac:spMkLst>
        </pc:spChg>
        <pc:spChg chg="add mod">
          <ac:chgData name="Thien Nguyen Le Quynh" userId="57a43e30-6e77-464d-a565-b6c4b6c26d7f" providerId="ADAL" clId="{E025C64F-A08B-4EE1-9842-A68A40F609B5}" dt="2023-11-24T03:00:08.673" v="2569" actId="207"/>
          <ac:spMkLst>
            <pc:docMk/>
            <pc:sldMk cId="4091858707" sldId="2147481261"/>
            <ac:spMk id="36" creationId="{BD9E5BBB-8C93-1778-FC4E-4D7574238449}"/>
          </ac:spMkLst>
        </pc:spChg>
        <pc:spChg chg="add mod">
          <ac:chgData name="Thien Nguyen Le Quynh" userId="57a43e30-6e77-464d-a565-b6c4b6c26d7f" providerId="ADAL" clId="{E025C64F-A08B-4EE1-9842-A68A40F609B5}" dt="2023-11-24T03:00:08.673" v="2569" actId="207"/>
          <ac:spMkLst>
            <pc:docMk/>
            <pc:sldMk cId="4091858707" sldId="2147481261"/>
            <ac:spMk id="37" creationId="{9DF91449-D7B8-92F3-C287-1EB28C5CD808}"/>
          </ac:spMkLst>
        </pc:spChg>
        <pc:spChg chg="add mod">
          <ac:chgData name="Thien Nguyen Le Quynh" userId="57a43e30-6e77-464d-a565-b6c4b6c26d7f" providerId="ADAL" clId="{E025C64F-A08B-4EE1-9842-A68A40F609B5}" dt="2023-11-24T03:00:08.673" v="2569" actId="207"/>
          <ac:spMkLst>
            <pc:docMk/>
            <pc:sldMk cId="4091858707" sldId="2147481261"/>
            <ac:spMk id="38" creationId="{64C4D38D-31D3-CCCA-6B16-BC73DE2A4DD1}"/>
          </ac:spMkLst>
        </pc:spChg>
        <pc:spChg chg="add mod">
          <ac:chgData name="Thien Nguyen Le Quynh" userId="57a43e30-6e77-464d-a565-b6c4b6c26d7f" providerId="ADAL" clId="{E025C64F-A08B-4EE1-9842-A68A40F609B5}" dt="2023-11-24T03:00:08.673" v="2569" actId="207"/>
          <ac:spMkLst>
            <pc:docMk/>
            <pc:sldMk cId="4091858707" sldId="2147481261"/>
            <ac:spMk id="39" creationId="{31F8515D-FAD6-1947-BD4E-024218E8DD51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0" creationId="{1920FFC6-4F26-C446-443B-C2494D472D10}"/>
          </ac:spMkLst>
        </pc:spChg>
        <pc:spChg chg="add mod">
          <ac:chgData name="Thien Nguyen Le Quynh" userId="57a43e30-6e77-464d-a565-b6c4b6c26d7f" providerId="ADAL" clId="{E025C64F-A08B-4EE1-9842-A68A40F609B5}" dt="2023-11-24T02:59:32.478" v="2567" actId="207"/>
          <ac:spMkLst>
            <pc:docMk/>
            <pc:sldMk cId="4091858707" sldId="2147481261"/>
            <ac:spMk id="41" creationId="{5F6B9968-0DA0-5D56-0320-F3B8ADF44259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2" creationId="{64FACC54-C926-BC0F-44B5-6164915FFDB3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3" creationId="{12EEB129-5394-0387-33FA-EAD20329BF13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4" creationId="{5D20A403-79EC-FDC0-9019-B499D7B9AF5B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49" creationId="{432CC554-27C8-4E18-4189-EA4602D0EA9F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0" creationId="{5DDDF77D-9FF9-F679-90ED-5805C22D5BFD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1" creationId="{3708F27B-63A2-A1B8-B32C-CC6F97D480DE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3" creationId="{B676A6EE-1FE4-17D0-DAF8-A052CCDF051E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4" creationId="{1843AC2B-8CA5-EDAD-15BD-E5EAC38CF251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6" creationId="{4CE5C3EB-CE5A-172A-C144-4F5B384158BE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7" creationId="{EF29439C-54E1-3E37-8A08-5164E0EDD762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8" creationId="{4DF44769-EA46-6DF3-919E-2AA342BF297F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59" creationId="{294C0554-3AD9-5046-DB7E-4894FA3DD135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1" creationId="{669524CC-89CD-DF29-60E2-E1349B8D762F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2" creationId="{3576EC75-7FB1-D803-E269-7F1185FDE440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4" creationId="{55FCC46D-8754-0831-D5DF-2761AE0D5975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5" creationId="{6942AACA-AA89-AC5B-36E5-87886FDC0900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6" creationId="{5C8C8D63-9047-3943-4538-0AFFBBC13242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68" creationId="{8613C69D-9861-C8ED-E113-948E7FA00B2B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0" creationId="{94223200-C9F8-F1DC-8C02-8300D6F015F0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2" creationId="{F52F05A5-E26E-FBA8-82C9-18AB5B435A5A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4" creationId="{F9F516C6-85B8-5F25-B623-FA6A75BD591E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6" creationId="{21C983AB-7054-9EA4-B8F5-A245760D7B16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8" creationId="{F4DD7800-2003-5DE8-9A2E-E6BB8B56C241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79" creationId="{A010DF7D-0CB0-C4E4-435B-DFEF5ADF9314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80" creationId="{D1C99F66-FEA8-FF1B-1209-86CCFE0D9986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82" creationId="{90B46ED5-C1C0-DB7E-9EF2-BB2463484C2B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84" creationId="{66B6FF94-3DE7-71E3-9E6B-B9D7BCE09E1F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86" creationId="{A8028EEE-D4E2-A141-2855-940A2DA09DC2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88" creationId="{06D9A97A-74CF-1EA6-5299-CCF834F1D15A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90" creationId="{75D6F2E1-D48A-0128-FCD7-2E3ECBBA84DF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92" creationId="{87FB3D28-0D61-1C1C-4959-E879A0167A68}"/>
          </ac:spMkLst>
        </pc:spChg>
        <pc:spChg chg="add mod">
          <ac:chgData name="Thien Nguyen Le Quynh" userId="57a43e30-6e77-464d-a565-b6c4b6c26d7f" providerId="ADAL" clId="{E025C64F-A08B-4EE1-9842-A68A40F609B5}" dt="2023-11-24T02:58:59.141" v="2564"/>
          <ac:spMkLst>
            <pc:docMk/>
            <pc:sldMk cId="4091858707" sldId="2147481261"/>
            <ac:spMk id="93" creationId="{5AF63DF9-485B-E24F-2D53-F2FD9081D45D}"/>
          </ac:spMkLst>
        </pc:s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5" creationId="{7BFF3A92-1061-CC16-06E3-C6ACF2844D3A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7" creationId="{C1FF97A1-B245-1BF6-09DC-FCB415AC5BD6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8" creationId="{5F548E5E-2DAF-7470-B25D-9563C9B9D91F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12" creationId="{4430CA35-540F-34E1-367E-874CA2A568FE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15" creationId="{C67BEA40-2DAB-51D9-B780-E78ADC9F2A8B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0" creationId="{41238960-A7B0-4C25-79FC-F28988BC23A4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3" creationId="{FA463BCE-E29C-D89A-E46F-240F93C50309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6" creationId="{263969A3-5C7F-0589-A5F5-6418BCA5F5F5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7" creationId="{206F7AF3-2CEE-047A-A4BB-BC75B35F1185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8" creationId="{3A05368C-F4DE-34A5-DE49-D7158197FF83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29" creationId="{69CF058B-CF5C-C766-C3BF-50C796B0B656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30" creationId="{17D31FDB-4246-EB38-1785-162F2E2C0F41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45" creationId="{46613D15-9E79-9E89-CC1D-7B1629BDDDCA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46" creationId="{593AA375-5FF9-00D5-B3D4-051565BC706D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48" creationId="{A8FC30B2-D7B7-3B71-2D18-2A32D3AF9493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52" creationId="{C50FED16-6CCA-5AEF-48BC-1904E64433F8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55" creationId="{095B6EEF-0E0A-AA12-9701-777CC2675C47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60" creationId="{AAB3D544-B304-418E-400C-D5E43F15AAE6}"/>
          </ac:grpSpMkLst>
        </pc:grpChg>
        <pc:grpChg chg="add mod">
          <ac:chgData name="Thien Nguyen Le Quynh" userId="57a43e30-6e77-464d-a565-b6c4b6c26d7f" providerId="ADAL" clId="{E025C64F-A08B-4EE1-9842-A68A40F609B5}" dt="2023-11-24T02:58:59.141" v="2564"/>
          <ac:grpSpMkLst>
            <pc:docMk/>
            <pc:sldMk cId="4091858707" sldId="2147481261"/>
            <ac:grpSpMk id="63" creationId="{D1EE559F-B11F-FB95-5C44-B94395C7E2FC}"/>
          </ac:grpSpMkLst>
        </pc:grp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6" creationId="{7AB6DDC9-14A9-9853-5D0A-E9E3804504E7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47" creationId="{FAD4BAF9-765B-2EB6-4AE0-7C7A72C84A87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67" creationId="{C9384D9F-5CA4-C3F7-B79C-4D3FA6D57A41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69" creationId="{48F3947E-F45D-689C-5E30-7987C29A6A40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71" creationId="{6F36EAA5-DC13-8F1E-2C02-3A91BC29F1BE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73" creationId="{C189B3A6-E8C9-C680-358F-37F82B5D4E52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75" creationId="{BDFFFE5C-A1C6-30CE-9071-5CA24C85BD12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77" creationId="{4D8483E7-FC84-59B6-F595-447F07FC712A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81" creationId="{7BE9FC3D-EEEF-40B3-7875-4D6C09B7C522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83" creationId="{50025E29-99A2-8394-9C98-28C2AFDDC774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85" creationId="{958607C4-49C9-33FE-64C3-AC6F80EFE293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87" creationId="{5DCB24C9-11C3-295F-E8FC-0E65A6608477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89" creationId="{785D1AB1-EE06-7831-4D0F-1E0EB5D348B8}"/>
          </ac:picMkLst>
        </pc:picChg>
        <pc:picChg chg="add mod">
          <ac:chgData name="Thien Nguyen Le Quynh" userId="57a43e30-6e77-464d-a565-b6c4b6c26d7f" providerId="ADAL" clId="{E025C64F-A08B-4EE1-9842-A68A40F609B5}" dt="2023-11-24T02:58:59.141" v="2564"/>
          <ac:picMkLst>
            <pc:docMk/>
            <pc:sldMk cId="4091858707" sldId="2147481261"/>
            <ac:picMk id="91" creationId="{14C778D2-34A0-BCEA-FC33-E1EAF22683B0}"/>
          </ac:picMkLst>
        </pc:picChg>
      </pc:sldChg>
      <pc:sldMasterChg chg="modSldLayout">
        <pc:chgData name="Thien Nguyen Le Quynh" userId="57a43e30-6e77-464d-a565-b6c4b6c26d7f" providerId="ADAL" clId="{E025C64F-A08B-4EE1-9842-A68A40F609B5}" dt="2023-11-24T06:28:23.818" v="2708" actId="1076"/>
        <pc:sldMasterMkLst>
          <pc:docMk/>
          <pc:sldMasterMk cId="658044255" sldId="2147483661"/>
        </pc:sldMasterMkLst>
        <pc:sldLayoutChg chg="modSp mod">
          <pc:chgData name="Thien Nguyen Le Quynh" userId="57a43e30-6e77-464d-a565-b6c4b6c26d7f" providerId="ADAL" clId="{E025C64F-A08B-4EE1-9842-A68A40F609B5}" dt="2023-11-24T06:28:23.818" v="2708" actId="1076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Thien Nguyen Le Quynh" userId="57a43e30-6e77-464d-a565-b6c4b6c26d7f" providerId="ADAL" clId="{E025C64F-A08B-4EE1-9842-A68A40F609B5}" dt="2023-11-24T06:28:23.818" v="2708" actId="1076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448613" y="1179408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000" spc="-150" dirty="0">
                <a:solidFill>
                  <a:schemeClr val="tx2">
                    <a:lumMod val="50000"/>
                  </a:schemeClr>
                </a:solidFill>
              </a:rPr>
              <a:t>.NET Conf - VN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evcafev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c/devcafev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6001A-1CED-2E91-144C-26994CBD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vs Next.js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5310A-5C4B-68A1-EF93-C6802606A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2ABB6-6EE8-641B-F5AF-82C92A2816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</a:t>
            </a:r>
          </a:p>
          <a:p>
            <a:r>
              <a:rPr lang="en-US" dirty="0"/>
              <a:t>Not mature enough</a:t>
            </a:r>
          </a:p>
          <a:p>
            <a:r>
              <a:rPr lang="en-US" dirty="0"/>
              <a:t>Small community and ecosystem</a:t>
            </a:r>
          </a:p>
          <a:p>
            <a:r>
              <a:rPr lang="en-US" dirty="0"/>
              <a:t>Share code between client and server (.NET)</a:t>
            </a:r>
          </a:p>
          <a:p>
            <a:r>
              <a:rPr lang="en-US" dirty="0"/>
              <a:t>Static site generation is considering for the next version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8A1C01-5D14-65A1-484C-FF8670ADA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Next.js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785406-3BF9-4218-6C7C-425C2880CE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JavaScript/TypeScript</a:t>
            </a:r>
          </a:p>
          <a:p>
            <a:r>
              <a:rPr lang="en-US" dirty="0"/>
              <a:t>Matured</a:t>
            </a:r>
          </a:p>
          <a:p>
            <a:r>
              <a:rPr lang="en-US" dirty="0"/>
              <a:t>Big community and rich ecosystem</a:t>
            </a:r>
          </a:p>
          <a:p>
            <a:r>
              <a:rPr lang="en-US" dirty="0"/>
              <a:t>Share code between client and server is not common</a:t>
            </a:r>
          </a:p>
          <a:p>
            <a:r>
              <a:rPr lang="en-US" dirty="0"/>
              <a:t>Static site generation</a:t>
            </a:r>
          </a:p>
        </p:txBody>
      </p:sp>
    </p:spTree>
    <p:extLst>
      <p:ext uri="{BB962C8B-B14F-4D97-AF65-F5344CB8AC3E}">
        <p14:creationId xmlns:p14="http://schemas.microsoft.com/office/powerpoint/2010/main" val="11996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E875F5-8E3E-A5F2-CFC1-354F1C9D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4EB38-12F3-9147-D9FE-F76F0EB1F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3627158"/>
          </a:xfrm>
        </p:spPr>
        <p:txBody>
          <a:bodyPr/>
          <a:lstStyle/>
          <a:p>
            <a:r>
              <a:rPr lang="en-US" dirty="0"/>
              <a:t>Frontend JavaScript framework is much mature and have rich ecosystem than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has it own market such as </a:t>
            </a:r>
            <a:r>
              <a:rPr lang="en-US" dirty="0" err="1"/>
              <a:t>LoB</a:t>
            </a:r>
            <a:r>
              <a:rPr lang="en-US" dirty="0"/>
              <a:t> applications. </a:t>
            </a:r>
          </a:p>
          <a:p>
            <a:r>
              <a:rPr lang="en-US" dirty="0" err="1"/>
              <a:t>Blazor</a:t>
            </a:r>
            <a:r>
              <a:rPr lang="en-US" dirty="0"/>
              <a:t> has more benefits when the backend is .NET</a:t>
            </a:r>
          </a:p>
          <a:p>
            <a:r>
              <a:rPr lang="en-US" dirty="0" err="1"/>
              <a:t>Blazor</a:t>
            </a:r>
            <a:r>
              <a:rPr lang="en-US" dirty="0"/>
              <a:t> server maintain the state, the logic and the code of each client on the server, it is very good for some highly secured applications like gaming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381FA-3ADD-08AF-C32C-CC4076E6F782}"/>
              </a:ext>
            </a:extLst>
          </p:cNvPr>
          <p:cNvSpPr txBox="1"/>
          <p:nvPr/>
        </p:nvSpPr>
        <p:spPr>
          <a:xfrm>
            <a:off x="2570069" y="5845849"/>
            <a:ext cx="6094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https://builtonblazor.net/</a:t>
            </a:r>
          </a:p>
        </p:txBody>
      </p:sp>
    </p:spTree>
    <p:extLst>
      <p:ext uri="{BB962C8B-B14F-4D97-AF65-F5344CB8AC3E}">
        <p14:creationId xmlns:p14="http://schemas.microsoft.com/office/powerpoint/2010/main" val="334212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Thanks for joining!</a:t>
            </a:r>
            <a:br>
              <a:rPr lang="en-US" sz="6600" dirty="0"/>
            </a:br>
            <a:endParaRPr lang="en-US" sz="6600" dirty="0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58ED9E93-F813-61DA-5C55-29730DB6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602416"/>
            <a:ext cx="2273738" cy="120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A6E35-CE6C-FC90-F286-E8DA912B62B2}"/>
              </a:ext>
            </a:extLst>
          </p:cNvPr>
          <p:cNvSpPr txBox="1"/>
          <p:nvPr/>
        </p:nvSpPr>
        <p:spPr>
          <a:xfrm>
            <a:off x="885213" y="55084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36E3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https://www.facebook.com/devcafevn</a:t>
            </a:r>
            <a:endParaRPr lang="en-US" dirty="0">
              <a:solidFill>
                <a:srgbClr val="F36E35"/>
              </a:solidFill>
            </a:endParaRPr>
          </a:p>
          <a:p>
            <a:r>
              <a:rPr lang="en-US" dirty="0">
                <a:solidFill>
                  <a:srgbClr val="F36E3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https://www.youtube.com/c/devcafevn</a:t>
            </a:r>
            <a:endParaRPr lang="en-US" dirty="0">
              <a:solidFill>
                <a:srgbClr val="F36E3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dirty="0" err="1"/>
              <a:t>Blazor</a:t>
            </a:r>
            <a:r>
              <a:rPr lang="en-US" dirty="0"/>
              <a:t> vs JavaScript Frontend Frameworks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Thien Nguyen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Review </a:t>
            </a:r>
            <a:r>
              <a:rPr lang="en-US" dirty="0" err="1"/>
              <a:t>Blazor’s</a:t>
            </a:r>
            <a:r>
              <a:rPr lang="en-US" dirty="0"/>
              <a:t> Hosting models</a:t>
            </a:r>
          </a:p>
        </p:txBody>
      </p:sp>
      <p:pic>
        <p:nvPicPr>
          <p:cNvPr id="1026" name="Picture 2" descr="Blazor WebAssembly: Blazor runs on a UI thread inside the browser.">
            <a:extLst>
              <a:ext uri="{FF2B5EF4-FFF2-40B4-BE49-F238E27FC236}">
                <a16:creationId xmlns:a16="http://schemas.microsoft.com/office/drawing/2014/main" id="{4D357263-9886-4719-C52A-EA2964851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741" y="1633054"/>
            <a:ext cx="2605643" cy="25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rowser interacts with Blazor (hosted inside of an ASP.NET Core app) on the server over a SignalR connection.">
            <a:extLst>
              <a:ext uri="{FF2B5EF4-FFF2-40B4-BE49-F238E27FC236}">
                <a16:creationId xmlns:a16="http://schemas.microsoft.com/office/drawing/2014/main" id="{6A85629B-61A5-B70B-0820-C2C2411D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19140"/>
            <a:ext cx="3922059" cy="25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ybrid apps with .NET and Blazor render UI in a Web View control, where the HTML DOM interacts with Blazor and .NET of the native desktop or mobile app.">
            <a:extLst>
              <a:ext uri="{FF2B5EF4-FFF2-40B4-BE49-F238E27FC236}">
                <a16:creationId xmlns:a16="http://schemas.microsoft.com/office/drawing/2014/main" id="{F9A2FCCE-1F07-817B-E9F0-A5EDD57A7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r="10484"/>
          <a:stretch/>
        </p:blipFill>
        <p:spPr bwMode="auto">
          <a:xfrm>
            <a:off x="7949546" y="1637386"/>
            <a:ext cx="3783014" cy="25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73FC86-C39E-87BA-CB56-235191C07320}"/>
              </a:ext>
            </a:extLst>
          </p:cNvPr>
          <p:cNvGrpSpPr/>
          <p:nvPr/>
        </p:nvGrpSpPr>
        <p:grpSpPr>
          <a:xfrm>
            <a:off x="609600" y="4322761"/>
            <a:ext cx="7097280" cy="2374720"/>
            <a:chOff x="609600" y="4322761"/>
            <a:chExt cx="7097280" cy="23747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89D1D4-B03C-0CC0-1485-6C44529B6C53}"/>
                </a:ext>
              </a:extLst>
            </p:cNvPr>
            <p:cNvSpPr/>
            <p:nvPr/>
          </p:nvSpPr>
          <p:spPr>
            <a:xfrm>
              <a:off x="609600" y="4478716"/>
              <a:ext cx="6764784" cy="221876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B76AB7-B433-8801-2D31-4702BB7D3632}"/>
                </a:ext>
              </a:extLst>
            </p:cNvPr>
            <p:cNvGrpSpPr/>
            <p:nvPr/>
          </p:nvGrpSpPr>
          <p:grpSpPr>
            <a:xfrm>
              <a:off x="747809" y="4571781"/>
              <a:ext cx="2298282" cy="2046201"/>
              <a:chOff x="4799493" y="278079"/>
              <a:chExt cx="2764953" cy="2707341"/>
            </a:xfrm>
          </p:grpSpPr>
          <p:pic>
            <p:nvPicPr>
              <p:cNvPr id="43" name="Graphic 42" descr="Server">
                <a:extLst>
                  <a:ext uri="{FF2B5EF4-FFF2-40B4-BE49-F238E27FC236}">
                    <a16:creationId xmlns:a16="http://schemas.microsoft.com/office/drawing/2014/main" id="{CC6CC8B0-0D0C-C606-2F47-B62D86EE3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39004" y="278079"/>
                <a:ext cx="2485931" cy="248593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1BD3C55-A11D-29B7-B477-3AB76BB99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9493" y="1144964"/>
                <a:ext cx="2764953" cy="184045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27000"/>
                  </a:prstClr>
                </a:outerShdw>
              </a:effectLst>
            </p:spPr>
          </p:pic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828A42C-AD91-A984-3848-7076D97C3E20}"/>
                  </a:ext>
                </a:extLst>
              </p:cNvPr>
              <p:cNvSpPr/>
              <p:nvPr/>
            </p:nvSpPr>
            <p:spPr>
              <a:xfrm>
                <a:off x="4901994" y="1326999"/>
                <a:ext cx="2539831" cy="1535111"/>
              </a:xfrm>
              <a:custGeom>
                <a:avLst/>
                <a:gdLst>
                  <a:gd name="connsiteX0" fmla="*/ 103761 w 3819727"/>
                  <a:gd name="connsiteY0" fmla="*/ 2075234 h 2308698"/>
                  <a:gd name="connsiteX1" fmla="*/ 103761 w 3819727"/>
                  <a:gd name="connsiteY1" fmla="*/ 2075234 h 2308698"/>
                  <a:gd name="connsiteX2" fmla="*/ 103761 w 3819727"/>
                  <a:gd name="connsiteY2" fmla="*/ 2010383 h 2308698"/>
                  <a:gd name="connsiteX3" fmla="*/ 0 w 3819727"/>
                  <a:gd name="connsiteY3" fmla="*/ 1504545 h 2308698"/>
                  <a:gd name="connsiteX4" fmla="*/ 194553 w 3819727"/>
                  <a:gd name="connsiteY4" fmla="*/ 1089498 h 2308698"/>
                  <a:gd name="connsiteX5" fmla="*/ 810638 w 3819727"/>
                  <a:gd name="connsiteY5" fmla="*/ 1005191 h 2308698"/>
                  <a:gd name="connsiteX6" fmla="*/ 966281 w 3819727"/>
                  <a:gd name="connsiteY6" fmla="*/ 603115 h 2308698"/>
                  <a:gd name="connsiteX7" fmla="*/ 1420238 w 3819727"/>
                  <a:gd name="connsiteY7" fmla="*/ 434502 h 2308698"/>
                  <a:gd name="connsiteX8" fmla="*/ 1562910 w 3819727"/>
                  <a:gd name="connsiteY8" fmla="*/ 505838 h 2308698"/>
                  <a:gd name="connsiteX9" fmla="*/ 2016868 w 3819727"/>
                  <a:gd name="connsiteY9" fmla="*/ 0 h 2308698"/>
                  <a:gd name="connsiteX10" fmla="*/ 2808051 w 3819727"/>
                  <a:gd name="connsiteY10" fmla="*/ 32425 h 2308698"/>
                  <a:gd name="connsiteX11" fmla="*/ 3197157 w 3819727"/>
                  <a:gd name="connsiteY11" fmla="*/ 499353 h 2308698"/>
                  <a:gd name="connsiteX12" fmla="*/ 3281464 w 3819727"/>
                  <a:gd name="connsiteY12" fmla="*/ 1024647 h 2308698"/>
                  <a:gd name="connsiteX13" fmla="*/ 3709481 w 3819727"/>
                  <a:gd name="connsiteY13" fmla="*/ 1238655 h 2308698"/>
                  <a:gd name="connsiteX14" fmla="*/ 3819727 w 3819727"/>
                  <a:gd name="connsiteY14" fmla="*/ 1614791 h 2308698"/>
                  <a:gd name="connsiteX15" fmla="*/ 3631659 w 3819727"/>
                  <a:gd name="connsiteY15" fmla="*/ 2068749 h 2308698"/>
                  <a:gd name="connsiteX16" fmla="*/ 2866417 w 3819727"/>
                  <a:gd name="connsiteY16" fmla="*/ 2308698 h 2308698"/>
                  <a:gd name="connsiteX17" fmla="*/ 350195 w 3819727"/>
                  <a:gd name="connsiteY17" fmla="*/ 2276272 h 2308698"/>
                  <a:gd name="connsiteX18" fmla="*/ 103761 w 3819727"/>
                  <a:gd name="connsiteY18" fmla="*/ 2075234 h 230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19727" h="2308698">
                    <a:moveTo>
                      <a:pt x="103761" y="2075234"/>
                    </a:moveTo>
                    <a:lnTo>
                      <a:pt x="103761" y="2075234"/>
                    </a:lnTo>
                    <a:lnTo>
                      <a:pt x="103761" y="2010383"/>
                    </a:lnTo>
                    <a:lnTo>
                      <a:pt x="0" y="1504545"/>
                    </a:lnTo>
                    <a:lnTo>
                      <a:pt x="194553" y="1089498"/>
                    </a:lnTo>
                    <a:lnTo>
                      <a:pt x="810638" y="1005191"/>
                    </a:lnTo>
                    <a:lnTo>
                      <a:pt x="966281" y="603115"/>
                    </a:lnTo>
                    <a:lnTo>
                      <a:pt x="1420238" y="434502"/>
                    </a:lnTo>
                    <a:lnTo>
                      <a:pt x="1562910" y="505838"/>
                    </a:lnTo>
                    <a:lnTo>
                      <a:pt x="2016868" y="0"/>
                    </a:lnTo>
                    <a:lnTo>
                      <a:pt x="2808051" y="32425"/>
                    </a:lnTo>
                    <a:lnTo>
                      <a:pt x="3197157" y="499353"/>
                    </a:lnTo>
                    <a:lnTo>
                      <a:pt x="3281464" y="1024647"/>
                    </a:lnTo>
                    <a:lnTo>
                      <a:pt x="3709481" y="1238655"/>
                    </a:lnTo>
                    <a:lnTo>
                      <a:pt x="3819727" y="1614791"/>
                    </a:lnTo>
                    <a:lnTo>
                      <a:pt x="3631659" y="2068749"/>
                    </a:lnTo>
                    <a:lnTo>
                      <a:pt x="2866417" y="2308698"/>
                    </a:lnTo>
                    <a:lnTo>
                      <a:pt x="350195" y="2276272"/>
                    </a:lnTo>
                    <a:lnTo>
                      <a:pt x="103761" y="207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AC407FF-F636-2FE2-AF5B-357CABDC47E6}"/>
                  </a:ext>
                </a:extLst>
              </p:cNvPr>
              <p:cNvGrpSpPr/>
              <p:nvPr/>
            </p:nvGrpSpPr>
            <p:grpSpPr>
              <a:xfrm>
                <a:off x="6156515" y="1502122"/>
                <a:ext cx="730079" cy="617904"/>
                <a:chOff x="809408" y="5164739"/>
                <a:chExt cx="1531302" cy="1296022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81D68E7-08EA-B728-293F-E70723084D41}"/>
                    </a:ext>
                  </a:extLst>
                </p:cNvPr>
                <p:cNvSpPr/>
                <p:nvPr/>
              </p:nvSpPr>
              <p:spPr>
                <a:xfrm>
                  <a:off x="942760" y="5164739"/>
                  <a:ext cx="1319004" cy="1286740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C471AE4F-DA13-BA16-1390-D7E32702A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9408" y="5451464"/>
                  <a:ext cx="1531302" cy="1009297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5C37D3A-93F7-2BA4-AFD4-229032205068}"/>
                  </a:ext>
                </a:extLst>
              </p:cNvPr>
              <p:cNvGrpSpPr/>
              <p:nvPr/>
            </p:nvGrpSpPr>
            <p:grpSpPr>
              <a:xfrm>
                <a:off x="5349524" y="2204620"/>
                <a:ext cx="1777455" cy="417943"/>
                <a:chOff x="977953" y="2433131"/>
                <a:chExt cx="6182954" cy="1453829"/>
              </a:xfrm>
              <a:solidFill>
                <a:schemeClr val="tx1"/>
              </a:solidFill>
              <a:effectLst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922EE24-2E38-3BC1-1E19-9B3AB8CC1D1C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FEB8FB3-2C44-A2EE-4063-153C514BB805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2CB79D-DC6D-02A2-276F-8971A647FD77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D8B22C3-66FB-08C4-4F8C-3F345D969B7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96C5212C-DF58-7032-5C40-1C19970A729D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1F6227A5-7183-3759-2F5B-A84ED75C8EC7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AD4B37-1D26-BBD6-25A9-CFAE0ADF0037}"/>
                </a:ext>
              </a:extLst>
            </p:cNvPr>
            <p:cNvGrpSpPr/>
            <p:nvPr/>
          </p:nvGrpSpPr>
          <p:grpSpPr>
            <a:xfrm>
              <a:off x="4538532" y="4808740"/>
              <a:ext cx="2146388" cy="1777267"/>
              <a:chOff x="6763966" y="1195735"/>
              <a:chExt cx="4748598" cy="458231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DC9804F-55D0-44E3-41B3-79E8A72977C8}"/>
                  </a:ext>
                </a:extLst>
              </p:cNvPr>
              <p:cNvSpPr/>
              <p:nvPr/>
            </p:nvSpPr>
            <p:spPr>
              <a:xfrm>
                <a:off x="6763966" y="1195735"/>
                <a:ext cx="4748598" cy="4582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AB005EE-2222-C685-A2BA-D7F0F968506D}"/>
                  </a:ext>
                </a:extLst>
              </p:cNvPr>
              <p:cNvSpPr/>
              <p:nvPr/>
            </p:nvSpPr>
            <p:spPr>
              <a:xfrm>
                <a:off x="6763966" y="1195735"/>
                <a:ext cx="4748598" cy="10045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2539E09-D2E4-CA12-B586-427D1593733B}"/>
                  </a:ext>
                </a:extLst>
              </p:cNvPr>
              <p:cNvSpPr/>
              <p:nvPr/>
            </p:nvSpPr>
            <p:spPr>
              <a:xfrm>
                <a:off x="7263319" y="1573393"/>
                <a:ext cx="3774150" cy="4095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</a:rPr>
                  <a:t>https://...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745BF9-5D26-4D0E-845C-BFB553521FFA}"/>
                  </a:ext>
                </a:extLst>
              </p:cNvPr>
              <p:cNvSpPr/>
              <p:nvPr/>
            </p:nvSpPr>
            <p:spPr>
              <a:xfrm>
                <a:off x="11116043" y="1195735"/>
                <a:ext cx="396521" cy="2782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308185C-4F0C-23B3-F166-80513807E24F}"/>
                  </a:ext>
                </a:extLst>
              </p:cNvPr>
              <p:cNvSpPr/>
              <p:nvPr/>
            </p:nvSpPr>
            <p:spPr>
              <a:xfrm>
                <a:off x="10659232" y="1195735"/>
                <a:ext cx="396521" cy="2782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5A9E0E9-0C92-EFD0-720E-96257CE9F182}"/>
                  </a:ext>
                </a:extLst>
              </p:cNvPr>
              <p:cNvSpPr/>
              <p:nvPr/>
            </p:nvSpPr>
            <p:spPr>
              <a:xfrm>
                <a:off x="10197388" y="1195735"/>
                <a:ext cx="396521" cy="2782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CBF52553-F7B4-FA55-E7A4-6464747BE7BA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20836A7D-2322-4585-EAFF-211C730C0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650567"/>
                <a:ext cx="278938" cy="0"/>
              </a:xfrm>
              <a:prstGeom prst="line">
                <a:avLst/>
              </a:prstGeom>
              <a:ln w="412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A02628E-E2F5-8E4B-3151-41C16B73A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910364"/>
                <a:ext cx="278938" cy="0"/>
              </a:xfrm>
              <a:prstGeom prst="line">
                <a:avLst/>
              </a:prstGeom>
              <a:ln w="412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19764E5E-10FE-9036-A799-6117263FEC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780038"/>
                <a:ext cx="278938" cy="0"/>
              </a:xfrm>
              <a:prstGeom prst="line">
                <a:avLst/>
              </a:prstGeom>
              <a:ln w="412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66247D6C-1C88-C078-A09D-B81904BB172A}"/>
                  </a:ext>
                </a:extLst>
              </p:cNvPr>
              <p:cNvGrpSpPr/>
              <p:nvPr/>
            </p:nvGrpSpPr>
            <p:grpSpPr>
              <a:xfrm>
                <a:off x="11231013" y="1272348"/>
                <a:ext cx="166584" cy="125041"/>
                <a:chOff x="7112262" y="1295498"/>
                <a:chExt cx="96702" cy="54274"/>
              </a:xfrm>
            </p:grpSpPr>
            <p:cxnSp>
              <p:nvCxnSpPr>
                <p:cNvPr id="1037" name="Straight Connector 1036">
                  <a:extLst>
                    <a:ext uri="{FF2B5EF4-FFF2-40B4-BE49-F238E27FC236}">
                      <a16:creationId xmlns:a16="http://schemas.microsoft.com/office/drawing/2014/main" id="{3B7E4751-90CD-3490-DC31-8CB67FCCC99F}"/>
                    </a:ext>
                  </a:extLst>
                </p:cNvPr>
                <p:cNvCxnSpPr/>
                <p:nvPr/>
              </p:nvCxnSpPr>
              <p:spPr>
                <a:xfrm>
                  <a:off x="7112262" y="1295498"/>
                  <a:ext cx="96702" cy="5427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8" name="Straight Connector 1037">
                  <a:extLst>
                    <a:ext uri="{FF2B5EF4-FFF2-40B4-BE49-F238E27FC236}">
                      <a16:creationId xmlns:a16="http://schemas.microsoft.com/office/drawing/2014/main" id="{73386A46-C8B0-AD36-3ED8-68A9D6F11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12262" y="1295498"/>
                  <a:ext cx="96702" cy="5427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1B7E46E8-4C92-F396-7291-E9D1F8489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6853" y="1393086"/>
                <a:ext cx="21756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2" name="Group 1031">
                <a:extLst>
                  <a:ext uri="{FF2B5EF4-FFF2-40B4-BE49-F238E27FC236}">
                    <a16:creationId xmlns:a16="http://schemas.microsoft.com/office/drawing/2014/main" id="{6D8605AC-D08F-0DA9-FA54-D1860379D91B}"/>
                  </a:ext>
                </a:extLst>
              </p:cNvPr>
              <p:cNvGrpSpPr/>
              <p:nvPr/>
            </p:nvGrpSpPr>
            <p:grpSpPr>
              <a:xfrm>
                <a:off x="10768068" y="1272348"/>
                <a:ext cx="198261" cy="120737"/>
                <a:chOff x="6731064" y="1250524"/>
                <a:chExt cx="126294" cy="56142"/>
              </a:xfrm>
            </p:grpSpPr>
            <p:cxnSp>
              <p:nvCxnSpPr>
                <p:cNvPr id="1033" name="Straight Connector 1032">
                  <a:extLst>
                    <a:ext uri="{FF2B5EF4-FFF2-40B4-BE49-F238E27FC236}">
                      <a16:creationId xmlns:a16="http://schemas.microsoft.com/office/drawing/2014/main" id="{80976B36-9A64-2F44-24F6-EE9F9575C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064" y="1306666"/>
                  <a:ext cx="12629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4" name="Straight Connector 1033">
                  <a:extLst>
                    <a:ext uri="{FF2B5EF4-FFF2-40B4-BE49-F238E27FC236}">
                      <a16:creationId xmlns:a16="http://schemas.microsoft.com/office/drawing/2014/main" id="{5517B84C-FEAD-C60C-B526-E1F474780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064" y="1252392"/>
                  <a:ext cx="12629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473284D1-C03A-A9D0-1923-B7780C51F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420" y="1250524"/>
                  <a:ext cx="0" cy="5427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7F19B1A0-7D39-163E-6F8B-BF2057ACE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4036" y="1250524"/>
                  <a:ext cx="0" cy="54274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03338D2B-78BD-1738-5F94-CD6BF7D67A61}"/>
                </a:ext>
              </a:extLst>
            </p:cNvPr>
            <p:cNvGrpSpPr/>
            <p:nvPr/>
          </p:nvGrpSpPr>
          <p:grpSpPr>
            <a:xfrm rot="4844571">
              <a:off x="3468805" y="5345112"/>
              <a:ext cx="538235" cy="1077322"/>
              <a:chOff x="5103079" y="1984492"/>
              <a:chExt cx="2234242" cy="2359767"/>
            </a:xfrm>
          </p:grpSpPr>
          <p:pic>
            <p:nvPicPr>
              <p:cNvPr id="1040" name="Graphic 1039" descr="Line Arrow: Clockwise curve">
                <a:extLst>
                  <a:ext uri="{FF2B5EF4-FFF2-40B4-BE49-F238E27FC236}">
                    <a16:creationId xmlns:a16="http://schemas.microsoft.com/office/drawing/2014/main" id="{5713E56B-F2DD-7A3B-193A-E584798FD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2232608">
                <a:off x="5955476" y="2082877"/>
                <a:ext cx="1381845" cy="2261382"/>
              </a:xfrm>
              <a:prstGeom prst="rect">
                <a:avLst/>
              </a:prstGeom>
              <a:effectLst/>
            </p:spPr>
          </p:pic>
          <p:pic>
            <p:nvPicPr>
              <p:cNvPr id="1041" name="Graphic 1040" descr="Line Arrow: Clockwise curve">
                <a:extLst>
                  <a:ext uri="{FF2B5EF4-FFF2-40B4-BE49-F238E27FC236}">
                    <a16:creationId xmlns:a16="http://schemas.microsoft.com/office/drawing/2014/main" id="{21E14423-9C0C-1799-83B5-FA385ED90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2232608" flipH="1" flipV="1">
                <a:off x="5103079" y="1984492"/>
                <a:ext cx="1381843" cy="2261382"/>
              </a:xfrm>
              <a:prstGeom prst="rect">
                <a:avLst/>
              </a:prstGeom>
              <a:effectLst/>
            </p:spPr>
          </p:pic>
        </p:grp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73F235BE-9013-4686-FD38-6F03603C2BC0}"/>
                </a:ext>
              </a:extLst>
            </p:cNvPr>
            <p:cNvSpPr/>
            <p:nvPr/>
          </p:nvSpPr>
          <p:spPr>
            <a:xfrm>
              <a:off x="5039845" y="5622006"/>
              <a:ext cx="982555" cy="46166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</a:rPr>
                <a:t>DOM</a:t>
              </a:r>
              <a:endPara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623F515-A3D8-437B-EDA1-D4996F4D1272}"/>
                </a:ext>
              </a:extLst>
            </p:cNvPr>
            <p:cNvSpPr txBox="1"/>
            <p:nvPr/>
          </p:nvSpPr>
          <p:spPr>
            <a:xfrm>
              <a:off x="3444212" y="5314230"/>
              <a:ext cx="67358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HTTP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HTML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92BDF0-766E-F0FF-FB97-40B258FA2F0A}"/>
                </a:ext>
              </a:extLst>
            </p:cNvPr>
            <p:cNvSpPr txBox="1"/>
            <p:nvPr/>
          </p:nvSpPr>
          <p:spPr>
            <a:xfrm>
              <a:off x="2318040" y="4414178"/>
              <a:ext cx="3347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Static Server-side Rendering (SSR)</a:t>
              </a:r>
            </a:p>
          </p:txBody>
        </p:sp>
        <p:sp>
          <p:nvSpPr>
            <p:cNvPr id="6" name="Star: 10 Points 5">
              <a:extLst>
                <a:ext uri="{FF2B5EF4-FFF2-40B4-BE49-F238E27FC236}">
                  <a16:creationId xmlns:a16="http://schemas.microsoft.com/office/drawing/2014/main" id="{A63AB174-16B6-AE57-8B45-8C9696659C2B}"/>
                </a:ext>
              </a:extLst>
            </p:cNvPr>
            <p:cNvSpPr/>
            <p:nvPr/>
          </p:nvSpPr>
          <p:spPr>
            <a:xfrm>
              <a:off x="6958626" y="4322761"/>
              <a:ext cx="748254" cy="748254"/>
            </a:xfrm>
            <a:prstGeom prst="star10">
              <a:avLst/>
            </a:pr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rgbClr val="502BD3"/>
                  </a:solidFill>
                </a:rPr>
                <a:t>.NET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EA578FFC-10A7-5C31-0196-4D91E03AC4EE}"/>
              </a:ext>
            </a:extLst>
          </p:cNvPr>
          <p:cNvSpPr/>
          <p:nvPr/>
        </p:nvSpPr>
        <p:spPr>
          <a:xfrm>
            <a:off x="909912" y="1066450"/>
            <a:ext cx="4063504" cy="4413958"/>
          </a:xfrm>
          <a:prstGeom prst="roundRect">
            <a:avLst>
              <a:gd name="adj" fmla="val 5361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508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FF3A92-1061-CC16-06E3-C6ACF2844D3A}"/>
              </a:ext>
            </a:extLst>
          </p:cNvPr>
          <p:cNvGrpSpPr/>
          <p:nvPr/>
        </p:nvGrpSpPr>
        <p:grpSpPr>
          <a:xfrm>
            <a:off x="1297631" y="1534801"/>
            <a:ext cx="297960" cy="231945"/>
            <a:chOff x="1841838" y="2533557"/>
            <a:chExt cx="1088702" cy="84749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7FB3D28-0D61-1C1C-4959-E879A0167A68}"/>
                </a:ext>
              </a:extLst>
            </p:cNvPr>
            <p:cNvSpPr/>
            <p:nvPr/>
          </p:nvSpPr>
          <p:spPr>
            <a:xfrm>
              <a:off x="1841838" y="2533557"/>
              <a:ext cx="1088702" cy="2230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F63DF9-485B-E24F-2D53-F2FD9081D45D}"/>
                </a:ext>
              </a:extLst>
            </p:cNvPr>
            <p:cNvSpPr/>
            <p:nvPr/>
          </p:nvSpPr>
          <p:spPr>
            <a:xfrm>
              <a:off x="1841838" y="2756580"/>
              <a:ext cx="1088702" cy="6244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93" name="Graphic 92" descr="Open folder with solid fill">
            <a:extLst>
              <a:ext uri="{FF2B5EF4-FFF2-40B4-BE49-F238E27FC236}">
                <a16:creationId xmlns:a16="http://schemas.microsoft.com/office/drawing/2014/main" id="{7AB6DDC9-14A9-9853-5D0A-E9E380450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5904" y="3599249"/>
            <a:ext cx="508839" cy="508839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1FF97A1-B245-1BF6-09DC-FCB415AC5BD6}"/>
              </a:ext>
            </a:extLst>
          </p:cNvPr>
          <p:cNvGrpSpPr/>
          <p:nvPr/>
        </p:nvGrpSpPr>
        <p:grpSpPr>
          <a:xfrm>
            <a:off x="2160345" y="1961993"/>
            <a:ext cx="447925" cy="447925"/>
            <a:chOff x="5638800" y="2971800"/>
            <a:chExt cx="914400" cy="9144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5D6F2E1-D48A-0128-FCD7-2E3ECBBA84D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5" name="Graphic 94" descr="Paper with solid fill">
              <a:extLst>
                <a:ext uri="{FF2B5EF4-FFF2-40B4-BE49-F238E27FC236}">
                  <a16:creationId xmlns:a16="http://schemas.microsoft.com/office/drawing/2014/main" id="{14C778D2-34A0-BCEA-FC33-E1EAF226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548E5E-2DAF-7470-B25D-9563C9B9D91F}"/>
              </a:ext>
            </a:extLst>
          </p:cNvPr>
          <p:cNvGrpSpPr/>
          <p:nvPr/>
        </p:nvGrpSpPr>
        <p:grpSpPr>
          <a:xfrm>
            <a:off x="1218505" y="1620715"/>
            <a:ext cx="256043" cy="256043"/>
            <a:chOff x="1525597" y="2969248"/>
            <a:chExt cx="315580" cy="31558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6D9A97A-74CF-1EA6-5299-CCF834F1D15A}"/>
                </a:ext>
              </a:extLst>
            </p:cNvPr>
            <p:cNvSpPr/>
            <p:nvPr/>
          </p:nvSpPr>
          <p:spPr>
            <a:xfrm>
              <a:off x="1553694" y="2998656"/>
              <a:ext cx="259386" cy="2567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8" name="Graphic 97" descr="World with solid fill">
              <a:extLst>
                <a:ext uri="{FF2B5EF4-FFF2-40B4-BE49-F238E27FC236}">
                  <a16:creationId xmlns:a16="http://schemas.microsoft.com/office/drawing/2014/main" id="{785D1AB1-EE06-7831-4D0F-1E0EB5D3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597" y="2969248"/>
              <a:ext cx="315580" cy="315580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DD3AE-85D6-C440-5C2F-1C2BB93DFF66}"/>
              </a:ext>
            </a:extLst>
          </p:cNvPr>
          <p:cNvSpPr txBox="1"/>
          <p:nvPr/>
        </p:nvSpPr>
        <p:spPr>
          <a:xfrm>
            <a:off x="1727297" y="1444520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MyWebApp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F1D0FF7C-29C7-D293-7479-082F4EE4AC50}"/>
              </a:ext>
            </a:extLst>
          </p:cNvPr>
          <p:cNvSpPr/>
          <p:nvPr/>
        </p:nvSpPr>
        <p:spPr>
          <a:xfrm rot="5400000">
            <a:off x="1711817" y="2084838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C97063-8C43-98DF-3709-9199024DC4F3}"/>
              </a:ext>
            </a:extLst>
          </p:cNvPr>
          <p:cNvSpPr txBox="1"/>
          <p:nvPr/>
        </p:nvSpPr>
        <p:spPr>
          <a:xfrm>
            <a:off x="2664743" y="1981529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Home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30CA35-540F-34E1-367E-874CA2A568FE}"/>
              </a:ext>
            </a:extLst>
          </p:cNvPr>
          <p:cNvGrpSpPr/>
          <p:nvPr/>
        </p:nvGrpSpPr>
        <p:grpSpPr>
          <a:xfrm>
            <a:off x="2160345" y="2507745"/>
            <a:ext cx="447925" cy="447925"/>
            <a:chOff x="5638800" y="2971800"/>
            <a:chExt cx="914400" cy="914400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8028EEE-D4E2-A141-2855-940A2DA09DC2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1" name="Graphic 110" descr="Paper with solid fill">
              <a:extLst>
                <a:ext uri="{FF2B5EF4-FFF2-40B4-BE49-F238E27FC236}">
                  <a16:creationId xmlns:a16="http://schemas.microsoft.com/office/drawing/2014/main" id="{5DCB24C9-11C3-295F-E8FC-0E65A660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44781AA8-86B5-DEFF-02E2-6B6FE6D93199}"/>
              </a:ext>
            </a:extLst>
          </p:cNvPr>
          <p:cNvSpPr/>
          <p:nvPr/>
        </p:nvSpPr>
        <p:spPr>
          <a:xfrm rot="5400000">
            <a:off x="1711817" y="263059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041D28-1541-EB19-F11F-6E6C656D7170}"/>
              </a:ext>
            </a:extLst>
          </p:cNvPr>
          <p:cNvSpPr txBox="1"/>
          <p:nvPr/>
        </p:nvSpPr>
        <p:spPr>
          <a:xfrm>
            <a:off x="2664743" y="252728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Profile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7BEA40-2DAB-51D9-B780-E78ADC9F2A8B}"/>
              </a:ext>
            </a:extLst>
          </p:cNvPr>
          <p:cNvGrpSpPr/>
          <p:nvPr/>
        </p:nvGrpSpPr>
        <p:grpSpPr>
          <a:xfrm>
            <a:off x="2160345" y="3053497"/>
            <a:ext cx="447925" cy="447925"/>
            <a:chOff x="5638800" y="2971800"/>
            <a:chExt cx="914400" cy="914400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6B6FF94-3DE7-71E3-9E6B-B9D7BCE09E1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6" name="Graphic 115" descr="Paper with solid fill">
              <a:extLst>
                <a:ext uri="{FF2B5EF4-FFF2-40B4-BE49-F238E27FC236}">
                  <a16:creationId xmlns:a16="http://schemas.microsoft.com/office/drawing/2014/main" id="{958607C4-49C9-33FE-64C3-AC6F80EFE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031FDE99-BB6C-3CA3-A2C9-6A7E32671BFB}"/>
              </a:ext>
            </a:extLst>
          </p:cNvPr>
          <p:cNvSpPr/>
          <p:nvPr/>
        </p:nvSpPr>
        <p:spPr>
          <a:xfrm rot="5400000">
            <a:off x="1711817" y="3176342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EE2801-C570-1DA0-5311-2E2CE1555D43}"/>
              </a:ext>
            </a:extLst>
          </p:cNvPr>
          <p:cNvSpPr txBox="1"/>
          <p:nvPr/>
        </p:nvSpPr>
        <p:spPr>
          <a:xfrm>
            <a:off x="2664743" y="3073033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Chat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2247EB16-3340-AA23-09AF-22FB8B5A354D}"/>
              </a:ext>
            </a:extLst>
          </p:cNvPr>
          <p:cNvSpPr/>
          <p:nvPr/>
        </p:nvSpPr>
        <p:spPr>
          <a:xfrm>
            <a:off x="1710491" y="3735323"/>
            <a:ext cx="199574" cy="224452"/>
          </a:xfrm>
          <a:prstGeom prst="triangle">
            <a:avLst>
              <a:gd name="adj" fmla="val 10000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7D0E69-3AF4-4E1A-F4A1-EABE7F57B641}"/>
              </a:ext>
            </a:extLst>
          </p:cNvPr>
          <p:cNvSpPr txBox="1"/>
          <p:nvPr/>
        </p:nvSpPr>
        <p:spPr>
          <a:xfrm>
            <a:off x="2664743" y="3647494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Admin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1238960-A7B0-4C25-79FC-F28988BC23A4}"/>
              </a:ext>
            </a:extLst>
          </p:cNvPr>
          <p:cNvGrpSpPr/>
          <p:nvPr/>
        </p:nvGrpSpPr>
        <p:grpSpPr>
          <a:xfrm>
            <a:off x="3024777" y="4155411"/>
            <a:ext cx="447925" cy="447925"/>
            <a:chOff x="5638800" y="2971800"/>
            <a:chExt cx="914400" cy="914400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0B46ED5-C1C0-DB7E-9EF2-BB2463484C2B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" name="Graphic 122" descr="Paper with solid fill">
              <a:extLst>
                <a:ext uri="{FF2B5EF4-FFF2-40B4-BE49-F238E27FC236}">
                  <a16:creationId xmlns:a16="http://schemas.microsoft.com/office/drawing/2014/main" id="{50025E29-99A2-8394-9C98-28C2AFDDC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AA86A912-FC6D-AC0C-D1A3-8BA4CC889B03}"/>
              </a:ext>
            </a:extLst>
          </p:cNvPr>
          <p:cNvSpPr/>
          <p:nvPr/>
        </p:nvSpPr>
        <p:spPr>
          <a:xfrm rot="5400000">
            <a:off x="2576249" y="4278256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C27575-2DAA-730D-85F8-F312111DFC92}"/>
              </a:ext>
            </a:extLst>
          </p:cNvPr>
          <p:cNvSpPr txBox="1"/>
          <p:nvPr/>
        </p:nvSpPr>
        <p:spPr>
          <a:xfrm>
            <a:off x="3529175" y="4174947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UserList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463BCE-E29C-D89A-E46F-240F93C50309}"/>
              </a:ext>
            </a:extLst>
          </p:cNvPr>
          <p:cNvGrpSpPr/>
          <p:nvPr/>
        </p:nvGrpSpPr>
        <p:grpSpPr>
          <a:xfrm>
            <a:off x="3024776" y="4679225"/>
            <a:ext cx="447925" cy="447925"/>
            <a:chOff x="5638800" y="2971800"/>
            <a:chExt cx="914400" cy="91440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1C99F66-FEA8-FF1B-1209-86CCFE0D9986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8" name="Graphic 127" descr="Paper with solid fill">
              <a:extLst>
                <a:ext uri="{FF2B5EF4-FFF2-40B4-BE49-F238E27FC236}">
                  <a16:creationId xmlns:a16="http://schemas.microsoft.com/office/drawing/2014/main" id="{7BE9FC3D-EEEF-40B3-7875-4D6C09B7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F6BB0527-9E74-DCCE-5A00-6D1D22C2C786}"/>
              </a:ext>
            </a:extLst>
          </p:cNvPr>
          <p:cNvSpPr/>
          <p:nvPr/>
        </p:nvSpPr>
        <p:spPr>
          <a:xfrm rot="5400000">
            <a:off x="2576248" y="480207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736531-A715-83F4-6E44-34197727DCF9}"/>
              </a:ext>
            </a:extLst>
          </p:cNvPr>
          <p:cNvSpPr txBox="1"/>
          <p:nvPr/>
        </p:nvSpPr>
        <p:spPr>
          <a:xfrm>
            <a:off x="3529174" y="469876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Content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63969A3-5C7F-0589-A5F5-6418BCA5F5F5}"/>
              </a:ext>
            </a:extLst>
          </p:cNvPr>
          <p:cNvGrpSpPr/>
          <p:nvPr/>
        </p:nvGrpSpPr>
        <p:grpSpPr>
          <a:xfrm>
            <a:off x="6488093" y="1060260"/>
            <a:ext cx="4099029" cy="4413958"/>
            <a:chOff x="6488093" y="859538"/>
            <a:chExt cx="4099029" cy="4413958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5D20A403-79EC-FDC0-9019-B499D7B9AF5B}"/>
                </a:ext>
              </a:extLst>
            </p:cNvPr>
            <p:cNvSpPr/>
            <p:nvPr/>
          </p:nvSpPr>
          <p:spPr>
            <a:xfrm>
              <a:off x="6488093" y="859538"/>
              <a:ext cx="4063504" cy="4413958"/>
            </a:xfrm>
            <a:prstGeom prst="roundRect">
              <a:avLst>
                <a:gd name="adj" fmla="val 5361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6613D15-9E79-9E89-CC1D-7B1629BDDDCA}"/>
                </a:ext>
              </a:extLst>
            </p:cNvPr>
            <p:cNvGrpSpPr/>
            <p:nvPr/>
          </p:nvGrpSpPr>
          <p:grpSpPr>
            <a:xfrm>
              <a:off x="6875812" y="1327889"/>
              <a:ext cx="297960" cy="231945"/>
              <a:chOff x="1841838" y="2533557"/>
              <a:chExt cx="1088702" cy="847492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4DD7800-2003-5DE8-9A2E-E6BB8B56C241}"/>
                  </a:ext>
                </a:extLst>
              </p:cNvPr>
              <p:cNvSpPr/>
              <p:nvPr/>
            </p:nvSpPr>
            <p:spPr>
              <a:xfrm>
                <a:off x="1841838" y="2533557"/>
                <a:ext cx="1088702" cy="22302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010DF7D-0CB0-C4E4-435B-DFEF5ADF9314}"/>
                  </a:ext>
                </a:extLst>
              </p:cNvPr>
              <p:cNvSpPr/>
              <p:nvPr/>
            </p:nvSpPr>
            <p:spPr>
              <a:xfrm>
                <a:off x="1841838" y="2756580"/>
                <a:ext cx="1088702" cy="62446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93AA375-5FF9-00D5-B3D4-051565BC706D}"/>
                </a:ext>
              </a:extLst>
            </p:cNvPr>
            <p:cNvGrpSpPr/>
            <p:nvPr/>
          </p:nvGrpSpPr>
          <p:grpSpPr>
            <a:xfrm>
              <a:off x="6796686" y="1413803"/>
              <a:ext cx="256043" cy="256043"/>
              <a:chOff x="1525597" y="2969248"/>
              <a:chExt cx="315580" cy="31558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1C983AB-7054-9EA4-B8F5-A245760D7B16}"/>
                  </a:ext>
                </a:extLst>
              </p:cNvPr>
              <p:cNvSpPr/>
              <p:nvPr/>
            </p:nvSpPr>
            <p:spPr>
              <a:xfrm>
                <a:off x="1553694" y="2998656"/>
                <a:ext cx="259386" cy="2567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2" name="Graphic 141" descr="World with solid fill">
                <a:extLst>
                  <a:ext uri="{FF2B5EF4-FFF2-40B4-BE49-F238E27FC236}">
                    <a16:creationId xmlns:a16="http://schemas.microsoft.com/office/drawing/2014/main" id="{4D8483E7-FC84-59B6-F595-447F07FC7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25597" y="2969248"/>
                <a:ext cx="315580" cy="315580"/>
              </a:xfrm>
              <a:prstGeom prst="rect">
                <a:avLst/>
              </a:prstGeom>
            </p:spPr>
          </p:pic>
        </p:grpSp>
        <p:pic>
          <p:nvPicPr>
            <p:cNvPr id="136" name="Graphic 135" descr="Open folder with solid fill">
              <a:extLst>
                <a:ext uri="{FF2B5EF4-FFF2-40B4-BE49-F238E27FC236}">
                  <a16:creationId xmlns:a16="http://schemas.microsoft.com/office/drawing/2014/main" id="{FAD4BAF9-765B-2EB6-4AE0-7C7A72C8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4085" y="3392337"/>
              <a:ext cx="508839" cy="508839"/>
            </a:xfrm>
            <a:prstGeom prst="rect">
              <a:avLst/>
            </a:prstGeom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8FC30B2-D7B7-3B71-2D18-2A32D3AF9493}"/>
                </a:ext>
              </a:extLst>
            </p:cNvPr>
            <p:cNvGrpSpPr/>
            <p:nvPr/>
          </p:nvGrpSpPr>
          <p:grpSpPr>
            <a:xfrm>
              <a:off x="7738526" y="1755081"/>
              <a:ext cx="447925" cy="447925"/>
              <a:chOff x="5638800" y="2971800"/>
              <a:chExt cx="914400" cy="91440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516C6-85B8-5F25-B623-FA6A75BD591E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9" name="Graphic 138" descr="Paper with solid fill">
                <a:extLst>
                  <a:ext uri="{FF2B5EF4-FFF2-40B4-BE49-F238E27FC236}">
                    <a16:creationId xmlns:a16="http://schemas.microsoft.com/office/drawing/2014/main" id="{BDFFFE5C-A1C6-30CE-9071-5CA24C85B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32CC554-27C8-4E18-4189-EA4602D0EA9F}"/>
                </a:ext>
              </a:extLst>
            </p:cNvPr>
            <p:cNvSpPr txBox="1"/>
            <p:nvPr/>
          </p:nvSpPr>
          <p:spPr>
            <a:xfrm>
              <a:off x="7305478" y="1237608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MyWebApp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5DDDF77D-9FF9-F679-90ED-5805C22D5BFD}"/>
                </a:ext>
              </a:extLst>
            </p:cNvPr>
            <p:cNvSpPr/>
            <p:nvPr/>
          </p:nvSpPr>
          <p:spPr>
            <a:xfrm rot="5400000">
              <a:off x="7289998" y="1877926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708F27B-63A2-A1B8-B32C-CC6F97D480DE}"/>
                </a:ext>
              </a:extLst>
            </p:cNvPr>
            <p:cNvSpPr txBox="1"/>
            <p:nvPr/>
          </p:nvSpPr>
          <p:spPr>
            <a:xfrm>
              <a:off x="8242924" y="1774617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Home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50FED16-6CCA-5AEF-48BC-1904E64433F8}"/>
                </a:ext>
              </a:extLst>
            </p:cNvPr>
            <p:cNvGrpSpPr/>
            <p:nvPr/>
          </p:nvGrpSpPr>
          <p:grpSpPr>
            <a:xfrm>
              <a:off x="7738526" y="2300833"/>
              <a:ext cx="447925" cy="447925"/>
              <a:chOff x="5638800" y="2971800"/>
              <a:chExt cx="914400" cy="914400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52F05A5-E26E-FBA8-82C9-18AB5B435A5A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8" name="Graphic 147" descr="Paper with solid fill">
                <a:extLst>
                  <a:ext uri="{FF2B5EF4-FFF2-40B4-BE49-F238E27FC236}">
                    <a16:creationId xmlns:a16="http://schemas.microsoft.com/office/drawing/2014/main" id="{C189B3A6-E8C9-C680-358F-37F82B5D4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B676A6EE-1FE4-17D0-DAF8-A052CCDF051E}"/>
                </a:ext>
              </a:extLst>
            </p:cNvPr>
            <p:cNvSpPr/>
            <p:nvPr/>
          </p:nvSpPr>
          <p:spPr>
            <a:xfrm rot="5400000">
              <a:off x="7289998" y="242367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843AC2B-8CA5-EDAD-15BD-E5EAC38CF251}"/>
                </a:ext>
              </a:extLst>
            </p:cNvPr>
            <p:cNvSpPr txBox="1"/>
            <p:nvPr/>
          </p:nvSpPr>
          <p:spPr>
            <a:xfrm>
              <a:off x="8242924" y="232036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Profile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95B6EEF-0E0A-AA12-9701-777CC2675C47}"/>
                </a:ext>
              </a:extLst>
            </p:cNvPr>
            <p:cNvGrpSpPr/>
            <p:nvPr/>
          </p:nvGrpSpPr>
          <p:grpSpPr>
            <a:xfrm>
              <a:off x="7738526" y="2846585"/>
              <a:ext cx="447925" cy="447925"/>
              <a:chOff x="5638800" y="2971800"/>
              <a:chExt cx="914400" cy="914400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4223200-C9F8-F1DC-8C02-8300D6F015F0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3" name="Graphic 152" descr="Paper with solid fill">
                <a:extLst>
                  <a:ext uri="{FF2B5EF4-FFF2-40B4-BE49-F238E27FC236}">
                    <a16:creationId xmlns:a16="http://schemas.microsoft.com/office/drawing/2014/main" id="{6F36EAA5-DC13-8F1E-2C02-3A91BC29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CE5C3EB-CE5A-172A-C144-4F5B384158BE}"/>
                </a:ext>
              </a:extLst>
            </p:cNvPr>
            <p:cNvSpPr/>
            <p:nvPr/>
          </p:nvSpPr>
          <p:spPr>
            <a:xfrm rot="5400000">
              <a:off x="7289998" y="2969430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F29439C-54E1-3E37-8A08-5164E0EDD762}"/>
                </a:ext>
              </a:extLst>
            </p:cNvPr>
            <p:cNvSpPr txBox="1"/>
            <p:nvPr/>
          </p:nvSpPr>
          <p:spPr>
            <a:xfrm>
              <a:off x="8242924" y="2866121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Chat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4DF44769-EA46-6DF3-919E-2AA342BF297F}"/>
                </a:ext>
              </a:extLst>
            </p:cNvPr>
            <p:cNvSpPr/>
            <p:nvPr/>
          </p:nvSpPr>
          <p:spPr>
            <a:xfrm>
              <a:off x="7288672" y="3528411"/>
              <a:ext cx="199574" cy="224452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94C0554-3AD9-5046-DB7E-4894FA3DD135}"/>
                </a:ext>
              </a:extLst>
            </p:cNvPr>
            <p:cNvSpPr txBox="1"/>
            <p:nvPr/>
          </p:nvSpPr>
          <p:spPr>
            <a:xfrm>
              <a:off x="8242924" y="3440582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Admin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B3D544-B304-418E-400C-D5E43F15AAE6}"/>
                </a:ext>
              </a:extLst>
            </p:cNvPr>
            <p:cNvGrpSpPr/>
            <p:nvPr/>
          </p:nvGrpSpPr>
          <p:grpSpPr>
            <a:xfrm>
              <a:off x="8602958" y="3948499"/>
              <a:ext cx="447925" cy="447925"/>
              <a:chOff x="5638800" y="2971800"/>
              <a:chExt cx="914400" cy="914400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613C69D-9861-C8ED-E113-948E7FA00B2B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0" name="Graphic 159" descr="Paper with solid fill">
                <a:extLst>
                  <a:ext uri="{FF2B5EF4-FFF2-40B4-BE49-F238E27FC236}">
                    <a16:creationId xmlns:a16="http://schemas.microsoft.com/office/drawing/2014/main" id="{48F3947E-F45D-689C-5E30-7987C29A6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669524CC-89CD-DF29-60E2-E1349B8D762F}"/>
                </a:ext>
              </a:extLst>
            </p:cNvPr>
            <p:cNvSpPr/>
            <p:nvPr/>
          </p:nvSpPr>
          <p:spPr>
            <a:xfrm rot="5400000">
              <a:off x="8154430" y="4071344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576EC75-7FB1-D803-E269-7F1185FDE440}"/>
                </a:ext>
              </a:extLst>
            </p:cNvPr>
            <p:cNvSpPr txBox="1"/>
            <p:nvPr/>
          </p:nvSpPr>
          <p:spPr>
            <a:xfrm>
              <a:off x="9107356" y="3968035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UserList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1EE559F-B11F-FB95-5C44-B94395C7E2FC}"/>
                </a:ext>
              </a:extLst>
            </p:cNvPr>
            <p:cNvGrpSpPr/>
            <p:nvPr/>
          </p:nvGrpSpPr>
          <p:grpSpPr>
            <a:xfrm>
              <a:off x="8602957" y="4472313"/>
              <a:ext cx="447925" cy="447925"/>
              <a:chOff x="5638800" y="2971800"/>
              <a:chExt cx="914400" cy="914400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C8C8D63-9047-3943-4538-0AFFBBC13242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5" name="Graphic 164" descr="Paper with solid fill">
                <a:extLst>
                  <a:ext uri="{FF2B5EF4-FFF2-40B4-BE49-F238E27FC236}">
                    <a16:creationId xmlns:a16="http://schemas.microsoft.com/office/drawing/2014/main" id="{C9384D9F-5CA4-C3F7-B79C-4D3FA6D5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55FCC46D-8754-0831-D5DF-2761AE0D5975}"/>
                </a:ext>
              </a:extLst>
            </p:cNvPr>
            <p:cNvSpPr/>
            <p:nvPr/>
          </p:nvSpPr>
          <p:spPr>
            <a:xfrm rot="5400000">
              <a:off x="8154429" y="459515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942AACA-AA89-AC5B-36E5-87886FDC0900}"/>
                </a:ext>
              </a:extLst>
            </p:cNvPr>
            <p:cNvSpPr txBox="1"/>
            <p:nvPr/>
          </p:nvSpPr>
          <p:spPr>
            <a:xfrm>
              <a:off x="9107355" y="449184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Content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06F7AF3-2CEE-047A-A4BB-BC75B35F1185}"/>
              </a:ext>
            </a:extLst>
          </p:cNvPr>
          <p:cNvGrpSpPr/>
          <p:nvPr/>
        </p:nvGrpSpPr>
        <p:grpSpPr>
          <a:xfrm>
            <a:off x="769034" y="913485"/>
            <a:ext cx="4340425" cy="4750120"/>
            <a:chOff x="769034" y="712763"/>
            <a:chExt cx="4340425" cy="475012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4FACC54-C926-BC0F-44B5-6164915FFDB3}"/>
                </a:ext>
              </a:extLst>
            </p:cNvPr>
            <p:cNvSpPr/>
            <p:nvPr/>
          </p:nvSpPr>
          <p:spPr>
            <a:xfrm>
              <a:off x="769034" y="712763"/>
              <a:ext cx="4340425" cy="47501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EEB129-5394-0387-33FA-EAD20329BF13}"/>
                </a:ext>
              </a:extLst>
            </p:cNvPr>
            <p:cNvSpPr txBox="1"/>
            <p:nvPr/>
          </p:nvSpPr>
          <p:spPr>
            <a:xfrm>
              <a:off x="3135425" y="862130"/>
              <a:ext cx="18272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 /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05368C-F4DE-34A5-DE49-D7158197FF83}"/>
              </a:ext>
            </a:extLst>
          </p:cNvPr>
          <p:cNvGrpSpPr/>
          <p:nvPr/>
        </p:nvGrpSpPr>
        <p:grpSpPr>
          <a:xfrm>
            <a:off x="6313139" y="919583"/>
            <a:ext cx="5176729" cy="4750120"/>
            <a:chOff x="6344074" y="718861"/>
            <a:chExt cx="5176729" cy="475012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920FFC6-4F26-C446-443B-C2494D472D10}"/>
                </a:ext>
              </a:extLst>
            </p:cNvPr>
            <p:cNvSpPr/>
            <p:nvPr/>
          </p:nvSpPr>
          <p:spPr>
            <a:xfrm>
              <a:off x="6344074" y="718861"/>
              <a:ext cx="5020961" cy="4750120"/>
            </a:xfrm>
            <a:prstGeom prst="rect">
              <a:avLst/>
            </a:prstGeom>
            <a:solidFill>
              <a:schemeClr val="bg1">
                <a:lumMod val="95000"/>
                <a:alpha val="17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F6B9968-0DA0-5D56-0320-F3B8ADF44259}"/>
                </a:ext>
              </a:extLst>
            </p:cNvPr>
            <p:cNvSpPr txBox="1"/>
            <p:nvPr/>
          </p:nvSpPr>
          <p:spPr>
            <a:xfrm>
              <a:off x="10415336" y="769285"/>
              <a:ext cx="11054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Static SSR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9CF058B-CF5C-C766-C3BF-50C796B0B656}"/>
              </a:ext>
            </a:extLst>
          </p:cNvPr>
          <p:cNvGrpSpPr/>
          <p:nvPr/>
        </p:nvGrpSpPr>
        <p:grpSpPr>
          <a:xfrm>
            <a:off x="7659662" y="3007479"/>
            <a:ext cx="3210571" cy="525723"/>
            <a:chOff x="7690597" y="2806757"/>
            <a:chExt cx="3210571" cy="52572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4C4D38D-31D3-CCCA-6B16-BC73DE2A4DD1}"/>
                </a:ext>
              </a:extLst>
            </p:cNvPr>
            <p:cNvSpPr/>
            <p:nvPr/>
          </p:nvSpPr>
          <p:spPr>
            <a:xfrm>
              <a:off x="7690597" y="2806757"/>
              <a:ext cx="1360286" cy="525723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36E3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1F8515D-FAD6-1947-BD4E-024218E8DD51}"/>
                </a:ext>
              </a:extLst>
            </p:cNvPr>
            <p:cNvSpPr txBox="1"/>
            <p:nvPr/>
          </p:nvSpPr>
          <p:spPr>
            <a:xfrm>
              <a:off x="9139937" y="2877119"/>
              <a:ext cx="17612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6E35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36E3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D31FDB-4246-EB38-1785-162F2E2C0F41}"/>
              </a:ext>
            </a:extLst>
          </p:cNvPr>
          <p:cNvGrpSpPr/>
          <p:nvPr/>
        </p:nvGrpSpPr>
        <p:grpSpPr>
          <a:xfrm>
            <a:off x="7659662" y="3575978"/>
            <a:ext cx="3610708" cy="1696320"/>
            <a:chOff x="7690597" y="3375256"/>
            <a:chExt cx="3610708" cy="169632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D9E5BBB-8C93-1778-FC4E-4D7574238449}"/>
                </a:ext>
              </a:extLst>
            </p:cNvPr>
            <p:cNvSpPr/>
            <p:nvPr/>
          </p:nvSpPr>
          <p:spPr>
            <a:xfrm>
              <a:off x="7690597" y="3375256"/>
              <a:ext cx="2651807" cy="16963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36E3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DF91449-D7B8-92F3-C287-1EB28C5CD808}"/>
                </a:ext>
              </a:extLst>
            </p:cNvPr>
            <p:cNvSpPr txBox="1"/>
            <p:nvPr/>
          </p:nvSpPr>
          <p:spPr>
            <a:xfrm>
              <a:off x="10387530" y="3971360"/>
              <a:ext cx="9137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6E35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36E35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FCA5B99E-BA11-F864-A207-56BD7FB9EAC8}"/>
              </a:ext>
            </a:extLst>
          </p:cNvPr>
          <p:cNvSpPr txBox="1"/>
          <p:nvPr/>
        </p:nvSpPr>
        <p:spPr>
          <a:xfrm>
            <a:off x="769034" y="5823204"/>
            <a:ext cx="43404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722E5DE-99C5-EFB7-CE11-8C732B33D839}"/>
              </a:ext>
            </a:extLst>
          </p:cNvPr>
          <p:cNvSpPr txBox="1"/>
          <p:nvPr/>
        </p:nvSpPr>
        <p:spPr>
          <a:xfrm>
            <a:off x="5856620" y="5818341"/>
            <a:ext cx="5970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page/component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CA7377B-505B-24BB-A89B-20853E6ED9E8}"/>
              </a:ext>
            </a:extLst>
          </p:cNvPr>
          <p:cNvSpPr txBox="1"/>
          <p:nvPr/>
        </p:nvSpPr>
        <p:spPr>
          <a:xfrm>
            <a:off x="769033" y="425164"/>
            <a:ext cx="434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3-8+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0E931A0-5678-21D2-637F-94A4FFFC9E77}"/>
              </a:ext>
            </a:extLst>
          </p:cNvPr>
          <p:cNvSpPr txBox="1"/>
          <p:nvPr/>
        </p:nvSpPr>
        <p:spPr>
          <a:xfrm>
            <a:off x="6313140" y="425997"/>
            <a:ext cx="50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309071-ACD1-BBCE-BC8C-D5364031D96C}"/>
              </a:ext>
            </a:extLst>
          </p:cNvPr>
          <p:cNvSpPr/>
          <p:nvPr/>
        </p:nvSpPr>
        <p:spPr>
          <a:xfrm rot="19366295">
            <a:off x="5614765" y="5508046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4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4FDBC5-087E-0A40-D403-91075376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– Render modes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1F10CA-A6C2-68D6-25FF-59E5C795E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666848"/>
              </p:ext>
            </p:extLst>
          </p:nvPr>
        </p:nvGraphicFramePr>
        <p:xfrm>
          <a:off x="609600" y="1825625"/>
          <a:ext cx="10972800" cy="40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9098569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145421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41877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45594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44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server 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25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server rendering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Blazor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19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WebAssembly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client rendering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Blazor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WebAssembly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5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Auto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Interactive client rendering using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Blazor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Server initially and then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WebAssembly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subsequent visits after the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Blazor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bundle is downloaded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Server, then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8944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380728-7EB8-B8E8-45B3-6B57C26AC4F8}"/>
              </a:ext>
            </a:extLst>
          </p:cNvPr>
          <p:cNvSpPr txBox="1"/>
          <p:nvPr/>
        </p:nvSpPr>
        <p:spPr>
          <a:xfrm>
            <a:off x="537883" y="6063735"/>
            <a:ext cx="647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Prerendering is enabled by default for interactive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1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E1636-C2F6-6F3C-6D60-31C67984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server-side rendering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0A39A-23F8-E813-92C6-011093D62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  <a:p>
            <a:r>
              <a:rPr lang="en-US" dirty="0"/>
              <a:t>Enhanced Navigation</a:t>
            </a:r>
          </a:p>
          <a:p>
            <a:pPr lvl="1"/>
            <a:r>
              <a:rPr lang="en-US" dirty="0"/>
              <a:t>Faster page loads with fewer HTTP requests</a:t>
            </a:r>
          </a:p>
          <a:p>
            <a:pPr lvl="1"/>
            <a:r>
              <a:rPr lang="en-US" dirty="0"/>
              <a:t>Retain most DOM elements</a:t>
            </a:r>
          </a:p>
          <a:p>
            <a:pPr lvl="1"/>
            <a:r>
              <a:rPr lang="en-US" dirty="0"/>
              <a:t>Forms handling</a:t>
            </a:r>
          </a:p>
          <a:p>
            <a:pPr lvl="1"/>
            <a:r>
              <a:rPr lang="en-US"/>
              <a:t>How it work https</a:t>
            </a:r>
            <a:r>
              <a:rPr lang="en-US" dirty="0"/>
              <a:t>://github.com/dotnet/aspnetcore/blob/main/src/Components/Web.JS/src/Services/NavigationEnhancement.ts</a:t>
            </a:r>
          </a:p>
        </p:txBody>
      </p:sp>
    </p:spTree>
    <p:extLst>
      <p:ext uri="{BB962C8B-B14F-4D97-AF65-F5344CB8AC3E}">
        <p14:creationId xmlns:p14="http://schemas.microsoft.com/office/powerpoint/2010/main" val="399560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59CF-5C70-D43F-624F-651DB63F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vs MVC or Razor Pages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BD11A-5330-0FCB-2289-D41FCA510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C0433-F9C7-9496-12DE-66D4FC8F4C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Component model</a:t>
            </a:r>
          </a:p>
          <a:p>
            <a:r>
              <a:rPr lang="en-US" dirty="0"/>
              <a:t>Many hosting models</a:t>
            </a:r>
          </a:p>
          <a:p>
            <a:r>
              <a:rPr lang="en-US" dirty="0"/>
              <a:t>Many rendering mode</a:t>
            </a:r>
          </a:p>
          <a:p>
            <a:r>
              <a:rPr lang="en-US" dirty="0"/>
              <a:t>Rich features: streaming rendering, enhanced navigation</a:t>
            </a:r>
          </a:p>
          <a:p>
            <a:r>
              <a:rPr lang="en-US" dirty="0"/>
              <a:t>Youngest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FA80B-1705-B9E4-03B3-8667DBF13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MVC or Razor Pages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2209A-B718-9ECC-FF79-0D97D119C6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SSR only</a:t>
            </a:r>
          </a:p>
          <a:p>
            <a:r>
              <a:rPr lang="en-US" dirty="0"/>
              <a:t>MVC</a:t>
            </a:r>
          </a:p>
          <a:p>
            <a:pPr lvl="1"/>
            <a:r>
              <a:rPr lang="en-US" dirty="0"/>
              <a:t>Oldest, migrated from traditional ASP.NET MVC.</a:t>
            </a:r>
          </a:p>
          <a:p>
            <a:pPr lvl="1"/>
            <a:r>
              <a:rPr lang="en-US" dirty="0"/>
              <a:t>Separate Views and Controllers, The views can be switchable at run time (Theming)</a:t>
            </a:r>
          </a:p>
          <a:p>
            <a:r>
              <a:rPr lang="en-US" dirty="0"/>
              <a:t>Razor Pages</a:t>
            </a:r>
          </a:p>
          <a:p>
            <a:pPr lvl="1"/>
            <a:r>
              <a:rPr lang="en-US" dirty="0"/>
              <a:t>A lightweight approach for SSR aim to be simpler (page-focused) and more productive than MVC</a:t>
            </a:r>
          </a:p>
        </p:txBody>
      </p:sp>
    </p:spTree>
    <p:extLst>
      <p:ext uri="{BB962C8B-B14F-4D97-AF65-F5344CB8AC3E}">
        <p14:creationId xmlns:p14="http://schemas.microsoft.com/office/powerpoint/2010/main" val="450315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898</TotalTime>
  <Words>445</Words>
  <Application>Microsoft Office PowerPoint</Application>
  <PresentationFormat>Widescreen</PresentationFormat>
  <Paragraphs>111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Consolas</vt:lpstr>
      <vt:lpstr>Open Sans</vt:lpstr>
      <vt:lpstr>Segoe UI</vt:lpstr>
      <vt:lpstr>Calibri</vt:lpstr>
      <vt:lpstr>Arial</vt:lpstr>
      <vt:lpstr>Aptos</vt:lpstr>
      <vt:lpstr>Space Grotesk Medium</vt:lpstr>
      <vt:lpstr>Open Sans SemiBold</vt:lpstr>
      <vt:lpstr>Aptos Narrow</vt:lpstr>
      <vt:lpstr>1_Office Theme</vt:lpstr>
      <vt:lpstr>PowerPoint Presentation</vt:lpstr>
      <vt:lpstr>Blazor vs JavaScript Frontend Frameworks</vt:lpstr>
      <vt:lpstr>Review Blazor’s Hosting models</vt:lpstr>
      <vt:lpstr>PowerPoint Presentation</vt:lpstr>
      <vt:lpstr>Blazor – Render modes</vt:lpstr>
      <vt:lpstr>Demo</vt:lpstr>
      <vt:lpstr>Static server-side rendering</vt:lpstr>
      <vt:lpstr>Full stack web UI with Blazor</vt:lpstr>
      <vt:lpstr>Blazor vs MVC or Razor Pages</vt:lpstr>
      <vt:lpstr>Blazor vs Next.js</vt:lpstr>
      <vt:lpstr>My conclusion</vt:lpstr>
      <vt:lpstr>Thanks for joining!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Thien Nguyen Le Quynh</cp:lastModifiedBy>
  <cp:revision>16</cp:revision>
  <dcterms:created xsi:type="dcterms:W3CDTF">2023-09-13T17:25:02Z</dcterms:created>
  <dcterms:modified xsi:type="dcterms:W3CDTF">2023-11-25T00:59:08Z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